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4" r:id="rId2"/>
    <p:sldId id="315" r:id="rId3"/>
    <p:sldId id="316" r:id="rId4"/>
    <p:sldId id="354" r:id="rId5"/>
    <p:sldId id="317" r:id="rId6"/>
    <p:sldId id="322" r:id="rId7"/>
    <p:sldId id="323" r:id="rId8"/>
    <p:sldId id="353" r:id="rId9"/>
    <p:sldId id="319" r:id="rId10"/>
    <p:sldId id="320" r:id="rId11"/>
    <p:sldId id="32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CC3399"/>
    <a:srgbClr val="FF9999"/>
    <a:srgbClr val="990099"/>
    <a:srgbClr val="FFCC66"/>
    <a:srgbClr val="FCDD6A"/>
    <a:srgbClr val="FFFF66"/>
    <a:srgbClr val="FFE5E5"/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04" autoAdjust="0"/>
    <p:restoredTop sz="84416" autoAdjust="0"/>
  </p:normalViewPr>
  <p:slideViewPr>
    <p:cSldViewPr snapToGrid="0">
      <p:cViewPr varScale="1">
        <p:scale>
          <a:sx n="49" d="100"/>
          <a:sy n="49" d="100"/>
        </p:scale>
        <p:origin x="558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336067-A269-414A-8A5C-375953D9A41D}" type="doc">
      <dgm:prSet loTypeId="urn:microsoft.com/office/officeart/2005/8/layout/p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AFC77C5-8572-4612-8EF7-07BA9D75F983}">
      <dgm:prSet/>
      <dgm:spPr/>
      <dgm:t>
        <a:bodyPr/>
        <a:lstStyle/>
        <a:p>
          <a:pPr rtl="1"/>
          <a:r>
            <a:rPr lang="ar-BH" b="1" dirty="0">
              <a:latin typeface="Sakkal Majalla" panose="02000000000000000000" pitchFamily="2" charset="-78"/>
              <a:cs typeface="Sakkal Majalla" panose="02000000000000000000" pitchFamily="2" charset="-78"/>
            </a:rPr>
            <a:t>3-</a:t>
          </a:r>
          <a:r>
            <a:rPr lang="en-US" b="1" dirty="0">
              <a:latin typeface="Sakkal Majalla" panose="02000000000000000000" pitchFamily="2" charset="-78"/>
              <a:cs typeface="Sakkal Majalla" panose="02000000000000000000" pitchFamily="2" charset="-78"/>
            </a:rPr>
            <a:t> </a:t>
          </a:r>
          <a:r>
            <a:rPr lang="ar-BH" b="1" dirty="0">
              <a:latin typeface="Sakkal Majalla" panose="02000000000000000000" pitchFamily="2" charset="-78"/>
              <a:cs typeface="Sakkal Majalla" panose="02000000000000000000" pitchFamily="2" charset="-78"/>
            </a:rPr>
            <a:t>ألصق الوردة على السطح المراد تلوينه.</a:t>
          </a:r>
          <a:endParaRPr lang="en-US" dirty="0"/>
        </a:p>
      </dgm:t>
    </dgm:pt>
    <dgm:pt modelId="{8356AA5D-0626-4F67-A972-0370D4F89D8C}" type="parTrans" cxnId="{F98F5C50-1460-4840-9F52-256E18AC503E}">
      <dgm:prSet/>
      <dgm:spPr/>
      <dgm:t>
        <a:bodyPr/>
        <a:lstStyle/>
        <a:p>
          <a:endParaRPr lang="en-US"/>
        </a:p>
      </dgm:t>
    </dgm:pt>
    <dgm:pt modelId="{8010A6ED-D5EB-4758-A68C-A6A111D09867}" type="sibTrans" cxnId="{F98F5C50-1460-4840-9F52-256E18AC503E}">
      <dgm:prSet/>
      <dgm:spPr/>
      <dgm:t>
        <a:bodyPr/>
        <a:lstStyle/>
        <a:p>
          <a:endParaRPr lang="en-US"/>
        </a:p>
      </dgm:t>
    </dgm:pt>
    <dgm:pt modelId="{6BDADCD1-A174-4DFD-BFAC-E2B1806A5B77}">
      <dgm:prSet phldrT="[Text]"/>
      <dgm:spPr/>
      <dgm:t>
        <a:bodyPr/>
        <a:lstStyle/>
        <a:p>
          <a:pPr rtl="1"/>
          <a:r>
            <a:rPr lang="ar-BH" b="1" dirty="0">
              <a:latin typeface="Sakkal Majalla" panose="02000000000000000000" pitchFamily="2" charset="-78"/>
              <a:cs typeface="Sakkal Majalla" panose="02000000000000000000" pitchFamily="2" charset="-78"/>
            </a:rPr>
            <a:t>2- أقص </a:t>
          </a:r>
          <a:r>
            <a:rPr lang="ar-SA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شكل الوردة</a:t>
          </a:r>
          <a:r>
            <a:rPr lang="ar-BH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  <a:endParaRPr lang="en-US" dirty="0"/>
        </a:p>
      </dgm:t>
    </dgm:pt>
    <dgm:pt modelId="{31717BDE-040B-41C4-8A55-42ED25F70DA1}" type="parTrans" cxnId="{5F6B8C90-568B-4B14-BA34-DD8EF41EF314}">
      <dgm:prSet/>
      <dgm:spPr/>
      <dgm:t>
        <a:bodyPr/>
        <a:lstStyle/>
        <a:p>
          <a:endParaRPr lang="en-US"/>
        </a:p>
      </dgm:t>
    </dgm:pt>
    <dgm:pt modelId="{46677E0F-35C4-4369-A875-4F6EACF6F570}" type="sibTrans" cxnId="{5F6B8C90-568B-4B14-BA34-DD8EF41EF314}">
      <dgm:prSet/>
      <dgm:spPr/>
      <dgm:t>
        <a:bodyPr/>
        <a:lstStyle/>
        <a:p>
          <a:endParaRPr lang="en-US"/>
        </a:p>
      </dgm:t>
    </dgm:pt>
    <dgm:pt modelId="{30E79960-1CB5-46B4-80A8-DA74AD1FB95E}">
      <dgm:prSet phldrT="[Text]"/>
      <dgm:spPr/>
      <dgm:t>
        <a:bodyPr/>
        <a:lstStyle/>
        <a:p>
          <a:pPr rtl="1"/>
          <a:r>
            <a:rPr lang="ar-BH" b="1" dirty="0">
              <a:latin typeface="Sakkal Majalla" panose="02000000000000000000" pitchFamily="2" charset="-78"/>
              <a:cs typeface="Sakkal Majalla" panose="02000000000000000000" pitchFamily="2" charset="-78"/>
            </a:rPr>
            <a:t>1- أقوم برسم شكل الوردة على ورقة بيضاء.</a:t>
          </a:r>
          <a:endParaRPr lang="en-US" dirty="0"/>
        </a:p>
      </dgm:t>
    </dgm:pt>
    <dgm:pt modelId="{264E9519-A352-478F-B309-1EBD94CD9E3E}" type="parTrans" cxnId="{B062A3AF-37FF-4ED7-BDAF-0A0D6D60068B}">
      <dgm:prSet/>
      <dgm:spPr/>
      <dgm:t>
        <a:bodyPr/>
        <a:lstStyle/>
        <a:p>
          <a:endParaRPr lang="en-US"/>
        </a:p>
      </dgm:t>
    </dgm:pt>
    <dgm:pt modelId="{B4ABE312-8579-4713-829F-095FAC9D9F45}" type="sibTrans" cxnId="{B062A3AF-37FF-4ED7-BDAF-0A0D6D60068B}">
      <dgm:prSet/>
      <dgm:spPr/>
      <dgm:t>
        <a:bodyPr/>
        <a:lstStyle/>
        <a:p>
          <a:endParaRPr lang="en-US"/>
        </a:p>
      </dgm:t>
    </dgm:pt>
    <dgm:pt modelId="{D623CDAF-EE2B-480C-8E82-814C3DABA26F}" type="pres">
      <dgm:prSet presAssocID="{B8336067-A269-414A-8A5C-375953D9A41D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14C403-15C9-40AA-A9C9-71CAA8DCDF27}" type="pres">
      <dgm:prSet presAssocID="{B8336067-A269-414A-8A5C-375953D9A41D}" presName="bkgdShp" presStyleLbl="alignAccFollowNode1" presStyleIdx="0" presStyleCnt="1" custScaleX="95668" custScaleY="116507" custLinFactNeighborX="-185" custLinFactNeighborY="2800"/>
      <dgm:spPr/>
    </dgm:pt>
    <dgm:pt modelId="{D77C7082-629D-4796-A6ED-E63D8E8CE69B}" type="pres">
      <dgm:prSet presAssocID="{B8336067-A269-414A-8A5C-375953D9A41D}" presName="linComp" presStyleCnt="0"/>
      <dgm:spPr/>
    </dgm:pt>
    <dgm:pt modelId="{DD7495BA-EA6F-43AD-AB14-9C00A85DF7A5}" type="pres">
      <dgm:prSet presAssocID="{30E79960-1CB5-46B4-80A8-DA74AD1FB95E}" presName="compNode" presStyleCnt="0"/>
      <dgm:spPr/>
    </dgm:pt>
    <dgm:pt modelId="{FE92B6A9-810E-4BBB-807A-623994DF88F0}" type="pres">
      <dgm:prSet presAssocID="{30E79960-1CB5-46B4-80A8-DA74AD1FB95E}" presName="node" presStyleLbl="node1" presStyleIdx="0" presStyleCnt="3" custScaleX="1962238" custScaleY="66067" custLinFactNeighborX="55803" custLinFactNeighborY="-4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099B2-CA20-43B3-AD86-BD492A64A1CB}" type="pres">
      <dgm:prSet presAssocID="{30E79960-1CB5-46B4-80A8-DA74AD1FB95E}" presName="invisiNode" presStyleLbl="node1" presStyleIdx="0" presStyleCnt="3"/>
      <dgm:spPr/>
    </dgm:pt>
    <dgm:pt modelId="{E5504838-613E-4A74-91B4-CFC8B724E60C}" type="pres">
      <dgm:prSet presAssocID="{30E79960-1CB5-46B4-80A8-DA74AD1FB95E}" presName="imagNode" presStyleLbl="fgImgPlace1" presStyleIdx="0" presStyleCnt="3" custScaleX="1544322" custScaleY="161125" custLinFactNeighborX="48249" custLinFactNeighborY="-16072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27000" contourW="44450" prstMaterial="matte">
          <a:bevelT w="63500" h="63500" prst="artDeco"/>
          <a:contourClr>
            <a:srgbClr val="FFFFFF"/>
          </a:contourClr>
        </a:sp3d>
      </dgm:spPr>
    </dgm:pt>
    <dgm:pt modelId="{8D214CAA-2CE1-4B44-85DB-8285E9905699}" type="pres">
      <dgm:prSet presAssocID="{B4ABE312-8579-4713-829F-095FAC9D9F4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23475D3-B642-48B3-9214-A55672A13414}" type="pres">
      <dgm:prSet presAssocID="{6BDADCD1-A174-4DFD-BFAC-E2B1806A5B77}" presName="compNode" presStyleCnt="0"/>
      <dgm:spPr/>
    </dgm:pt>
    <dgm:pt modelId="{4DD6F1E2-BE5F-4390-89CF-8B3564769CD1}" type="pres">
      <dgm:prSet presAssocID="{6BDADCD1-A174-4DFD-BFAC-E2B1806A5B77}" presName="node" presStyleLbl="node1" presStyleIdx="1" presStyleCnt="3" custScaleX="1962238" custScaleY="66067" custLinFactNeighborX="-11643" custLinFactNeighborY="-4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7CC22-B069-4E65-8B20-6F26E54093EE}" type="pres">
      <dgm:prSet presAssocID="{6BDADCD1-A174-4DFD-BFAC-E2B1806A5B77}" presName="invisiNode" presStyleLbl="node1" presStyleIdx="1" presStyleCnt="3"/>
      <dgm:spPr/>
    </dgm:pt>
    <dgm:pt modelId="{07EC2FFD-2457-4511-BD73-4F6BA3A555E0}" type="pres">
      <dgm:prSet presAssocID="{6BDADCD1-A174-4DFD-BFAC-E2B1806A5B77}" presName="imagNode" presStyleLbl="fgImgPlace1" presStyleIdx="1" presStyleCnt="3" custScaleX="1441065" custScaleY="161125" custLinFactNeighborX="-11643" custLinFactNeighborY="-17666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27000" contourW="44450" prstMaterial="matte">
          <a:bevelT w="63500" h="63500" prst="artDeco"/>
          <a:contourClr>
            <a:srgbClr val="FFFFFF"/>
          </a:contourClr>
        </a:sp3d>
      </dgm:spPr>
    </dgm:pt>
    <dgm:pt modelId="{C7E4A30C-A8E3-4C02-A0F6-6A23D32B24F8}" type="pres">
      <dgm:prSet presAssocID="{46677E0F-35C4-4369-A875-4F6EACF6F57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271C62F-FDC4-4692-ADB0-09AE9190D9CF}" type="pres">
      <dgm:prSet presAssocID="{1AFC77C5-8572-4612-8EF7-07BA9D75F983}" presName="compNode" presStyleCnt="0"/>
      <dgm:spPr/>
    </dgm:pt>
    <dgm:pt modelId="{40BDD932-7721-43A9-81F2-92AAE9DB4F2F}" type="pres">
      <dgm:prSet presAssocID="{1AFC77C5-8572-4612-8EF7-07BA9D75F983}" presName="node" presStyleLbl="node1" presStyleIdx="2" presStyleCnt="3" custScaleX="1962238" custScaleY="66067" custLinFactNeighborX="-43624" custLinFactNeighborY="-4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89D772-7B3E-4132-AEFC-513162A34F26}" type="pres">
      <dgm:prSet presAssocID="{1AFC77C5-8572-4612-8EF7-07BA9D75F983}" presName="invisiNode" presStyleLbl="node1" presStyleIdx="2" presStyleCnt="3"/>
      <dgm:spPr/>
    </dgm:pt>
    <dgm:pt modelId="{2F58E11A-1330-4A42-95A5-F2D801E026E8}" type="pres">
      <dgm:prSet presAssocID="{1AFC77C5-8572-4612-8EF7-07BA9D75F983}" presName="imagNode" presStyleLbl="fgImgPlace1" presStyleIdx="2" presStyleCnt="3" custScaleX="1384921" custScaleY="161125" custLinFactNeighborX="-52995" custLinFactNeighborY="-18369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27000"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D0DEAD5B-A37B-4274-A11C-141DC6F402FD}" type="presOf" srcId="{B8336067-A269-414A-8A5C-375953D9A41D}" destId="{D623CDAF-EE2B-480C-8E82-814C3DABA26F}" srcOrd="0" destOrd="0" presId="urn:microsoft.com/office/officeart/2005/8/layout/pList2"/>
    <dgm:cxn modelId="{834552FD-2F96-450E-ADE4-FC71E7CA8184}" type="presOf" srcId="{1AFC77C5-8572-4612-8EF7-07BA9D75F983}" destId="{40BDD932-7721-43A9-81F2-92AAE9DB4F2F}" srcOrd="0" destOrd="0" presId="urn:microsoft.com/office/officeart/2005/8/layout/pList2"/>
    <dgm:cxn modelId="{5F6B8C90-568B-4B14-BA34-DD8EF41EF314}" srcId="{B8336067-A269-414A-8A5C-375953D9A41D}" destId="{6BDADCD1-A174-4DFD-BFAC-E2B1806A5B77}" srcOrd="1" destOrd="0" parTransId="{31717BDE-040B-41C4-8A55-42ED25F70DA1}" sibTransId="{46677E0F-35C4-4369-A875-4F6EACF6F570}"/>
    <dgm:cxn modelId="{C0128D53-3DC2-4639-AA2C-0441C2A1C679}" type="presOf" srcId="{6BDADCD1-A174-4DFD-BFAC-E2B1806A5B77}" destId="{4DD6F1E2-BE5F-4390-89CF-8B3564769CD1}" srcOrd="0" destOrd="0" presId="urn:microsoft.com/office/officeart/2005/8/layout/pList2"/>
    <dgm:cxn modelId="{F98F5C50-1460-4840-9F52-256E18AC503E}" srcId="{B8336067-A269-414A-8A5C-375953D9A41D}" destId="{1AFC77C5-8572-4612-8EF7-07BA9D75F983}" srcOrd="2" destOrd="0" parTransId="{8356AA5D-0626-4F67-A972-0370D4F89D8C}" sibTransId="{8010A6ED-D5EB-4758-A68C-A6A111D09867}"/>
    <dgm:cxn modelId="{8A91B63C-9A86-4F94-89CD-8ABA02C054F6}" type="presOf" srcId="{46677E0F-35C4-4369-A875-4F6EACF6F570}" destId="{C7E4A30C-A8E3-4C02-A0F6-6A23D32B24F8}" srcOrd="0" destOrd="0" presId="urn:microsoft.com/office/officeart/2005/8/layout/pList2"/>
    <dgm:cxn modelId="{7AFA5A69-2D6E-4754-BA57-42BECDCA816C}" type="presOf" srcId="{B4ABE312-8579-4713-829F-095FAC9D9F45}" destId="{8D214CAA-2CE1-4B44-85DB-8285E9905699}" srcOrd="0" destOrd="0" presId="urn:microsoft.com/office/officeart/2005/8/layout/pList2"/>
    <dgm:cxn modelId="{FF262D24-F678-42E1-96E9-AD184107C4A6}" type="presOf" srcId="{30E79960-1CB5-46B4-80A8-DA74AD1FB95E}" destId="{FE92B6A9-810E-4BBB-807A-623994DF88F0}" srcOrd="0" destOrd="0" presId="urn:microsoft.com/office/officeart/2005/8/layout/pList2"/>
    <dgm:cxn modelId="{B062A3AF-37FF-4ED7-BDAF-0A0D6D60068B}" srcId="{B8336067-A269-414A-8A5C-375953D9A41D}" destId="{30E79960-1CB5-46B4-80A8-DA74AD1FB95E}" srcOrd="0" destOrd="0" parTransId="{264E9519-A352-478F-B309-1EBD94CD9E3E}" sibTransId="{B4ABE312-8579-4713-829F-095FAC9D9F45}"/>
    <dgm:cxn modelId="{5F451C7C-0400-496B-83BB-791C7FD23B00}" type="presParOf" srcId="{D623CDAF-EE2B-480C-8E82-814C3DABA26F}" destId="{8A14C403-15C9-40AA-A9C9-71CAA8DCDF27}" srcOrd="0" destOrd="0" presId="urn:microsoft.com/office/officeart/2005/8/layout/pList2"/>
    <dgm:cxn modelId="{AC9FEA3F-DF40-48E9-ABF9-24708DD925D8}" type="presParOf" srcId="{D623CDAF-EE2B-480C-8E82-814C3DABA26F}" destId="{D77C7082-629D-4796-A6ED-E63D8E8CE69B}" srcOrd="1" destOrd="0" presId="urn:microsoft.com/office/officeart/2005/8/layout/pList2"/>
    <dgm:cxn modelId="{B5703286-8BFC-40AA-96D9-D4EDF724281E}" type="presParOf" srcId="{D77C7082-629D-4796-A6ED-E63D8E8CE69B}" destId="{DD7495BA-EA6F-43AD-AB14-9C00A85DF7A5}" srcOrd="0" destOrd="0" presId="urn:microsoft.com/office/officeart/2005/8/layout/pList2"/>
    <dgm:cxn modelId="{675C561A-91D2-46A2-8695-ECBBAF0E5EFD}" type="presParOf" srcId="{DD7495BA-EA6F-43AD-AB14-9C00A85DF7A5}" destId="{FE92B6A9-810E-4BBB-807A-623994DF88F0}" srcOrd="0" destOrd="0" presId="urn:microsoft.com/office/officeart/2005/8/layout/pList2"/>
    <dgm:cxn modelId="{9ED19227-6B8E-4C3E-A4D3-BFEDB477865C}" type="presParOf" srcId="{DD7495BA-EA6F-43AD-AB14-9C00A85DF7A5}" destId="{924099B2-CA20-43B3-AD86-BD492A64A1CB}" srcOrd="1" destOrd="0" presId="urn:microsoft.com/office/officeart/2005/8/layout/pList2"/>
    <dgm:cxn modelId="{D0175F59-3B73-40BD-97C4-CFEFF6CF8411}" type="presParOf" srcId="{DD7495BA-EA6F-43AD-AB14-9C00A85DF7A5}" destId="{E5504838-613E-4A74-91B4-CFC8B724E60C}" srcOrd="2" destOrd="0" presId="urn:microsoft.com/office/officeart/2005/8/layout/pList2"/>
    <dgm:cxn modelId="{50AFC3C0-7437-4566-807A-737812DFA08F}" type="presParOf" srcId="{D77C7082-629D-4796-A6ED-E63D8E8CE69B}" destId="{8D214CAA-2CE1-4B44-85DB-8285E9905699}" srcOrd="1" destOrd="0" presId="urn:microsoft.com/office/officeart/2005/8/layout/pList2"/>
    <dgm:cxn modelId="{B9B7E6F0-59DE-413D-BAD6-B730BCAC8482}" type="presParOf" srcId="{D77C7082-629D-4796-A6ED-E63D8E8CE69B}" destId="{C23475D3-B642-48B3-9214-A55672A13414}" srcOrd="2" destOrd="0" presId="urn:microsoft.com/office/officeart/2005/8/layout/pList2"/>
    <dgm:cxn modelId="{A1FA903C-BFE9-4B9C-B2A4-D85335C67CCB}" type="presParOf" srcId="{C23475D3-B642-48B3-9214-A55672A13414}" destId="{4DD6F1E2-BE5F-4390-89CF-8B3564769CD1}" srcOrd="0" destOrd="0" presId="urn:microsoft.com/office/officeart/2005/8/layout/pList2"/>
    <dgm:cxn modelId="{0B26A321-AAA2-4E16-8CDA-5D61D6E61299}" type="presParOf" srcId="{C23475D3-B642-48B3-9214-A55672A13414}" destId="{D967CC22-B069-4E65-8B20-6F26E54093EE}" srcOrd="1" destOrd="0" presId="urn:microsoft.com/office/officeart/2005/8/layout/pList2"/>
    <dgm:cxn modelId="{8EA86B53-4E61-4D4B-AB88-4F7AD06DD60C}" type="presParOf" srcId="{C23475D3-B642-48B3-9214-A55672A13414}" destId="{07EC2FFD-2457-4511-BD73-4F6BA3A555E0}" srcOrd="2" destOrd="0" presId="urn:microsoft.com/office/officeart/2005/8/layout/pList2"/>
    <dgm:cxn modelId="{A23E62D0-1BD4-4E62-A023-0F77A60DEA9A}" type="presParOf" srcId="{D77C7082-629D-4796-A6ED-E63D8E8CE69B}" destId="{C7E4A30C-A8E3-4C02-A0F6-6A23D32B24F8}" srcOrd="3" destOrd="0" presId="urn:microsoft.com/office/officeart/2005/8/layout/pList2"/>
    <dgm:cxn modelId="{4E13D86E-19CE-4B46-82D4-19D6BE78C8F6}" type="presParOf" srcId="{D77C7082-629D-4796-A6ED-E63D8E8CE69B}" destId="{0271C62F-FDC4-4692-ADB0-09AE9190D9CF}" srcOrd="4" destOrd="0" presId="urn:microsoft.com/office/officeart/2005/8/layout/pList2"/>
    <dgm:cxn modelId="{9F0E5F17-7DC0-4681-B259-7556249FCA6F}" type="presParOf" srcId="{0271C62F-FDC4-4692-ADB0-09AE9190D9CF}" destId="{40BDD932-7721-43A9-81F2-92AAE9DB4F2F}" srcOrd="0" destOrd="0" presId="urn:microsoft.com/office/officeart/2005/8/layout/pList2"/>
    <dgm:cxn modelId="{AFDC6EC9-6425-41A9-B525-C50CC97DE1EF}" type="presParOf" srcId="{0271C62F-FDC4-4692-ADB0-09AE9190D9CF}" destId="{FE89D772-7B3E-4132-AEFC-513162A34F26}" srcOrd="1" destOrd="0" presId="urn:microsoft.com/office/officeart/2005/8/layout/pList2"/>
    <dgm:cxn modelId="{9E29122C-B22E-41A3-A822-A7A8FD01A011}" type="presParOf" srcId="{0271C62F-FDC4-4692-ADB0-09AE9190D9CF}" destId="{2F58E11A-1330-4A42-95A5-F2D801E026E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336067-A269-414A-8A5C-375953D9A41D}" type="doc">
      <dgm:prSet loTypeId="urn:microsoft.com/office/officeart/2005/8/layout/p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AFC77C5-8572-4612-8EF7-07BA9D75F983}">
      <dgm:prSet custT="1"/>
      <dgm:spPr/>
      <dgm:t>
        <a:bodyPr/>
        <a:lstStyle/>
        <a:p>
          <a:pPr rtl="1"/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6- النتيجة النهائية </a:t>
          </a:r>
          <a:r>
            <a: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للعمل</a:t>
          </a:r>
          <a:r>
            <a:rPr lang="ar-SA" sz="2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  <a:endParaRPr lang="ar-BH" sz="2800" b="1" dirty="0" smtClean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rtl="1"/>
          <a:r>
            <a:rPr lang="ar-BH" sz="2800" b="1" dirty="0" smtClean="0">
              <a:cs typeface="Sakkal Majalla" panose="02000000000000000000" pitchFamily="2" charset="-78"/>
            </a:rPr>
            <a:t>تم تحقيق الانسجام اللوني في </a:t>
          </a:r>
          <a:r>
            <a:rPr lang="ar-BH" sz="2800" b="1" dirty="0" smtClean="0">
              <a:cs typeface="Sakkal Majalla" panose="02000000000000000000" pitchFamily="2" charset="-78"/>
            </a:rPr>
            <a:t>العمل</a:t>
          </a:r>
          <a:r>
            <a:rPr lang="ar-SA" sz="2800" b="1" dirty="0" smtClean="0">
              <a:cs typeface="Sakkal Majalla" panose="02000000000000000000" pitchFamily="2" charset="-78"/>
            </a:rPr>
            <a:t>.</a:t>
          </a:r>
          <a:endParaRPr lang="en-US" sz="2800" dirty="0"/>
        </a:p>
      </dgm:t>
    </dgm:pt>
    <dgm:pt modelId="{8356AA5D-0626-4F67-A972-0370D4F89D8C}" type="parTrans" cxnId="{F98F5C50-1460-4840-9F52-256E18AC503E}">
      <dgm:prSet/>
      <dgm:spPr/>
      <dgm:t>
        <a:bodyPr/>
        <a:lstStyle/>
        <a:p>
          <a:endParaRPr lang="en-US"/>
        </a:p>
      </dgm:t>
    </dgm:pt>
    <dgm:pt modelId="{8010A6ED-D5EB-4758-A68C-A6A111D09867}" type="sibTrans" cxnId="{F98F5C50-1460-4840-9F52-256E18AC503E}">
      <dgm:prSet/>
      <dgm:spPr/>
      <dgm:t>
        <a:bodyPr/>
        <a:lstStyle/>
        <a:p>
          <a:endParaRPr lang="en-US"/>
        </a:p>
      </dgm:t>
    </dgm:pt>
    <dgm:pt modelId="{6BDADCD1-A174-4DFD-BFAC-E2B1806A5B77}">
      <dgm:prSet phldrT="[Text]" custT="1"/>
      <dgm:spPr/>
      <dgm:t>
        <a:bodyPr/>
        <a:lstStyle/>
        <a:p>
          <a:pPr rtl="1"/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5-  بعد أن تجف الألوان انزع الوردة.</a:t>
          </a:r>
          <a:endParaRPr lang="en-US" sz="2800" dirty="0"/>
        </a:p>
      </dgm:t>
    </dgm:pt>
    <dgm:pt modelId="{31717BDE-040B-41C4-8A55-42ED25F70DA1}" type="parTrans" cxnId="{5F6B8C90-568B-4B14-BA34-DD8EF41EF314}">
      <dgm:prSet/>
      <dgm:spPr/>
      <dgm:t>
        <a:bodyPr/>
        <a:lstStyle/>
        <a:p>
          <a:endParaRPr lang="en-US"/>
        </a:p>
      </dgm:t>
    </dgm:pt>
    <dgm:pt modelId="{46677E0F-35C4-4369-A875-4F6EACF6F570}" type="sibTrans" cxnId="{5F6B8C90-568B-4B14-BA34-DD8EF41EF314}">
      <dgm:prSet/>
      <dgm:spPr/>
      <dgm:t>
        <a:bodyPr/>
        <a:lstStyle/>
        <a:p>
          <a:endParaRPr lang="en-US"/>
        </a:p>
      </dgm:t>
    </dgm:pt>
    <dgm:pt modelId="{30E79960-1CB5-46B4-80A8-DA74AD1FB95E}">
      <dgm:prSet phldrT="[Text]" custT="1"/>
      <dgm:spPr/>
      <dgm:t>
        <a:bodyPr/>
        <a:lstStyle/>
        <a:p>
          <a:pPr rtl="1"/>
          <a:r>
            <a:rPr lang="ar-BH" sz="2700" b="1" dirty="0">
              <a:latin typeface="Sakkal Majalla" panose="02000000000000000000" pitchFamily="2" charset="-78"/>
              <a:cs typeface="Sakkal Majalla" panose="02000000000000000000" pitchFamily="2" charset="-78"/>
            </a:rPr>
            <a:t>4-  أقوم بعمل ضربات بإصبعي أو باستخدام </a:t>
          </a:r>
          <a:r>
            <a:rPr lang="ar-BH" sz="27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الاسفنج</a:t>
          </a:r>
          <a:r>
            <a:rPr lang="ar-SA" sz="27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r>
            <a:rPr lang="ar-BH" sz="27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 </a:t>
          </a:r>
          <a:r>
            <a:rPr lang="ar-BH" sz="2700" b="1" dirty="0">
              <a:latin typeface="Sakkal Majalla" panose="02000000000000000000" pitchFamily="2" charset="-78"/>
              <a:cs typeface="Sakkal Majalla" panose="02000000000000000000" pitchFamily="2" charset="-78"/>
            </a:rPr>
            <a:t>على ورقة </a:t>
          </a:r>
          <a:r>
            <a:rPr lang="ar-BH" sz="27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الخلفية مراعياً الانسجام اللوني.</a:t>
          </a:r>
          <a:endParaRPr lang="en-US" sz="2700" dirty="0"/>
        </a:p>
      </dgm:t>
    </dgm:pt>
    <dgm:pt modelId="{264E9519-A352-478F-B309-1EBD94CD9E3E}" type="parTrans" cxnId="{B062A3AF-37FF-4ED7-BDAF-0A0D6D60068B}">
      <dgm:prSet/>
      <dgm:spPr/>
      <dgm:t>
        <a:bodyPr/>
        <a:lstStyle/>
        <a:p>
          <a:endParaRPr lang="en-US"/>
        </a:p>
      </dgm:t>
    </dgm:pt>
    <dgm:pt modelId="{B4ABE312-8579-4713-829F-095FAC9D9F45}" type="sibTrans" cxnId="{B062A3AF-37FF-4ED7-BDAF-0A0D6D60068B}">
      <dgm:prSet/>
      <dgm:spPr/>
      <dgm:t>
        <a:bodyPr/>
        <a:lstStyle/>
        <a:p>
          <a:endParaRPr lang="en-US"/>
        </a:p>
      </dgm:t>
    </dgm:pt>
    <dgm:pt modelId="{D623CDAF-EE2B-480C-8E82-814C3DABA26F}" type="pres">
      <dgm:prSet presAssocID="{B8336067-A269-414A-8A5C-375953D9A41D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14C403-15C9-40AA-A9C9-71CAA8DCDF27}" type="pres">
      <dgm:prSet presAssocID="{B8336067-A269-414A-8A5C-375953D9A41D}" presName="bkgdShp" presStyleLbl="alignAccFollowNode1" presStyleIdx="0" presStyleCnt="1" custScaleY="142615" custLinFactNeighborY="-17180"/>
      <dgm:spPr/>
    </dgm:pt>
    <dgm:pt modelId="{D77C7082-629D-4796-A6ED-E63D8E8CE69B}" type="pres">
      <dgm:prSet presAssocID="{B8336067-A269-414A-8A5C-375953D9A41D}" presName="linComp" presStyleCnt="0"/>
      <dgm:spPr/>
    </dgm:pt>
    <dgm:pt modelId="{DD7495BA-EA6F-43AD-AB14-9C00A85DF7A5}" type="pres">
      <dgm:prSet presAssocID="{30E79960-1CB5-46B4-80A8-DA74AD1FB95E}" presName="compNode" presStyleCnt="0"/>
      <dgm:spPr/>
    </dgm:pt>
    <dgm:pt modelId="{FE92B6A9-810E-4BBB-807A-623994DF88F0}" type="pres">
      <dgm:prSet presAssocID="{30E79960-1CB5-46B4-80A8-DA74AD1FB95E}" presName="node" presStyleLbl="node1" presStyleIdx="0" presStyleCnt="3" custScaleX="1962238" custScaleY="66067" custLinFactNeighborX="55803" custLinFactNeighborY="-4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099B2-CA20-43B3-AD86-BD492A64A1CB}" type="pres">
      <dgm:prSet presAssocID="{30E79960-1CB5-46B4-80A8-DA74AD1FB95E}" presName="invisiNode" presStyleLbl="node1" presStyleIdx="0" presStyleCnt="3"/>
      <dgm:spPr/>
    </dgm:pt>
    <dgm:pt modelId="{E5504838-613E-4A74-91B4-CFC8B724E60C}" type="pres">
      <dgm:prSet presAssocID="{30E79960-1CB5-46B4-80A8-DA74AD1FB95E}" presName="imagNode" presStyleLbl="fgImgPlace1" presStyleIdx="0" presStyleCnt="3" custScaleX="1460130" custScaleY="161125" custLinFactNeighborX="57383" custLinFactNeighborY="-84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>
              <a:lumMod val="95000"/>
              <a:lumOff val="5000"/>
            </a:schemeClr>
          </a:solidFill>
        </a:ln>
      </dgm:spPr>
    </dgm:pt>
    <dgm:pt modelId="{8D214CAA-2CE1-4B44-85DB-8285E9905699}" type="pres">
      <dgm:prSet presAssocID="{B4ABE312-8579-4713-829F-095FAC9D9F4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23475D3-B642-48B3-9214-A55672A13414}" type="pres">
      <dgm:prSet presAssocID="{6BDADCD1-A174-4DFD-BFAC-E2B1806A5B77}" presName="compNode" presStyleCnt="0"/>
      <dgm:spPr/>
    </dgm:pt>
    <dgm:pt modelId="{4DD6F1E2-BE5F-4390-89CF-8B3564769CD1}" type="pres">
      <dgm:prSet presAssocID="{6BDADCD1-A174-4DFD-BFAC-E2B1806A5B77}" presName="node" presStyleLbl="node1" presStyleIdx="1" presStyleCnt="3" custScaleX="1962238" custScaleY="66067" custLinFactNeighborX="-11643" custLinFactNeighborY="-4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7CC22-B069-4E65-8B20-6F26E54093EE}" type="pres">
      <dgm:prSet presAssocID="{6BDADCD1-A174-4DFD-BFAC-E2B1806A5B77}" presName="invisiNode" presStyleLbl="node1" presStyleIdx="1" presStyleCnt="3"/>
      <dgm:spPr/>
    </dgm:pt>
    <dgm:pt modelId="{07EC2FFD-2457-4511-BD73-4F6BA3A555E0}" type="pres">
      <dgm:prSet presAssocID="{6BDADCD1-A174-4DFD-BFAC-E2B1806A5B77}" presName="imagNode" presStyleLbl="fgImgPlace1" presStyleIdx="1" presStyleCnt="3" custScaleX="1400799" custScaleY="161125" custLinFactNeighborX="-2509" custLinFactNeighborY="-1678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1">
              <a:lumMod val="95000"/>
              <a:lumOff val="5000"/>
            </a:schemeClr>
          </a:solidFill>
        </a:ln>
      </dgm:spPr>
    </dgm:pt>
    <dgm:pt modelId="{C7E4A30C-A8E3-4C02-A0F6-6A23D32B24F8}" type="pres">
      <dgm:prSet presAssocID="{46677E0F-35C4-4369-A875-4F6EACF6F57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271C62F-FDC4-4692-ADB0-09AE9190D9CF}" type="pres">
      <dgm:prSet presAssocID="{1AFC77C5-8572-4612-8EF7-07BA9D75F983}" presName="compNode" presStyleCnt="0"/>
      <dgm:spPr/>
    </dgm:pt>
    <dgm:pt modelId="{40BDD932-7721-43A9-81F2-92AAE9DB4F2F}" type="pres">
      <dgm:prSet presAssocID="{1AFC77C5-8572-4612-8EF7-07BA9D75F983}" presName="node" presStyleLbl="node1" presStyleIdx="2" presStyleCnt="3" custScaleX="1962238" custScaleY="66067" custLinFactNeighborX="-43624" custLinFactNeighborY="-4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89D772-7B3E-4132-AEFC-513162A34F26}" type="pres">
      <dgm:prSet presAssocID="{1AFC77C5-8572-4612-8EF7-07BA9D75F983}" presName="invisiNode" presStyleLbl="node1" presStyleIdx="2" presStyleCnt="3"/>
      <dgm:spPr/>
    </dgm:pt>
    <dgm:pt modelId="{2F58E11A-1330-4A42-95A5-F2D801E026E8}" type="pres">
      <dgm:prSet presAssocID="{1AFC77C5-8572-4612-8EF7-07BA9D75F983}" presName="imagNode" presStyleLbl="fgImgPlace1" presStyleIdx="2" presStyleCnt="3" custScaleX="1470878" custScaleY="161125" custLinFactNeighborX="-43861" custLinFactNeighborY="-2381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tx1">
              <a:lumMod val="95000"/>
              <a:lumOff val="5000"/>
            </a:schemeClr>
          </a:solidFill>
        </a:ln>
      </dgm:spPr>
    </dgm:pt>
  </dgm:ptLst>
  <dgm:cxnLst>
    <dgm:cxn modelId="{D0DEAD5B-A37B-4274-A11C-141DC6F402FD}" type="presOf" srcId="{B8336067-A269-414A-8A5C-375953D9A41D}" destId="{D623CDAF-EE2B-480C-8E82-814C3DABA26F}" srcOrd="0" destOrd="0" presId="urn:microsoft.com/office/officeart/2005/8/layout/pList2"/>
    <dgm:cxn modelId="{5F6B8C90-568B-4B14-BA34-DD8EF41EF314}" srcId="{B8336067-A269-414A-8A5C-375953D9A41D}" destId="{6BDADCD1-A174-4DFD-BFAC-E2B1806A5B77}" srcOrd="1" destOrd="0" parTransId="{31717BDE-040B-41C4-8A55-42ED25F70DA1}" sibTransId="{46677E0F-35C4-4369-A875-4F6EACF6F570}"/>
    <dgm:cxn modelId="{B024D137-C023-4953-A2FD-879494DB4FE1}" type="presOf" srcId="{6BDADCD1-A174-4DFD-BFAC-E2B1806A5B77}" destId="{4DD6F1E2-BE5F-4390-89CF-8B3564769CD1}" srcOrd="0" destOrd="0" presId="urn:microsoft.com/office/officeart/2005/8/layout/pList2"/>
    <dgm:cxn modelId="{0605952F-16FC-45BF-A1C8-C34C058C5F12}" type="presOf" srcId="{46677E0F-35C4-4369-A875-4F6EACF6F570}" destId="{C7E4A30C-A8E3-4C02-A0F6-6A23D32B24F8}" srcOrd="0" destOrd="0" presId="urn:microsoft.com/office/officeart/2005/8/layout/pList2"/>
    <dgm:cxn modelId="{F98F5C50-1460-4840-9F52-256E18AC503E}" srcId="{B8336067-A269-414A-8A5C-375953D9A41D}" destId="{1AFC77C5-8572-4612-8EF7-07BA9D75F983}" srcOrd="2" destOrd="0" parTransId="{8356AA5D-0626-4F67-A972-0370D4F89D8C}" sibTransId="{8010A6ED-D5EB-4758-A68C-A6A111D09867}"/>
    <dgm:cxn modelId="{229AFE11-1EE9-491F-A6A5-919484C97FC3}" type="presOf" srcId="{1AFC77C5-8572-4612-8EF7-07BA9D75F983}" destId="{40BDD932-7721-43A9-81F2-92AAE9DB4F2F}" srcOrd="0" destOrd="0" presId="urn:microsoft.com/office/officeart/2005/8/layout/pList2"/>
    <dgm:cxn modelId="{120A5F3E-A1DA-4511-83E9-4576872256F8}" type="presOf" srcId="{B4ABE312-8579-4713-829F-095FAC9D9F45}" destId="{8D214CAA-2CE1-4B44-85DB-8285E9905699}" srcOrd="0" destOrd="0" presId="urn:microsoft.com/office/officeart/2005/8/layout/pList2"/>
    <dgm:cxn modelId="{2C922D3C-4681-44AC-9B63-61E0CECDB9D8}" type="presOf" srcId="{30E79960-1CB5-46B4-80A8-DA74AD1FB95E}" destId="{FE92B6A9-810E-4BBB-807A-623994DF88F0}" srcOrd="0" destOrd="0" presId="urn:microsoft.com/office/officeart/2005/8/layout/pList2"/>
    <dgm:cxn modelId="{B062A3AF-37FF-4ED7-BDAF-0A0D6D60068B}" srcId="{B8336067-A269-414A-8A5C-375953D9A41D}" destId="{30E79960-1CB5-46B4-80A8-DA74AD1FB95E}" srcOrd="0" destOrd="0" parTransId="{264E9519-A352-478F-B309-1EBD94CD9E3E}" sibTransId="{B4ABE312-8579-4713-829F-095FAC9D9F45}"/>
    <dgm:cxn modelId="{5F451C7C-0400-496B-83BB-791C7FD23B00}" type="presParOf" srcId="{D623CDAF-EE2B-480C-8E82-814C3DABA26F}" destId="{8A14C403-15C9-40AA-A9C9-71CAA8DCDF27}" srcOrd="0" destOrd="0" presId="urn:microsoft.com/office/officeart/2005/8/layout/pList2"/>
    <dgm:cxn modelId="{AC9FEA3F-DF40-48E9-ABF9-24708DD925D8}" type="presParOf" srcId="{D623CDAF-EE2B-480C-8E82-814C3DABA26F}" destId="{D77C7082-629D-4796-A6ED-E63D8E8CE69B}" srcOrd="1" destOrd="0" presId="urn:microsoft.com/office/officeart/2005/8/layout/pList2"/>
    <dgm:cxn modelId="{43171DB4-8678-4383-9281-C9F3D7F8B62F}" type="presParOf" srcId="{D77C7082-629D-4796-A6ED-E63D8E8CE69B}" destId="{DD7495BA-EA6F-43AD-AB14-9C00A85DF7A5}" srcOrd="0" destOrd="0" presId="urn:microsoft.com/office/officeart/2005/8/layout/pList2"/>
    <dgm:cxn modelId="{694ECF87-95D3-40F3-A382-ACBC381B29E7}" type="presParOf" srcId="{DD7495BA-EA6F-43AD-AB14-9C00A85DF7A5}" destId="{FE92B6A9-810E-4BBB-807A-623994DF88F0}" srcOrd="0" destOrd="0" presId="urn:microsoft.com/office/officeart/2005/8/layout/pList2"/>
    <dgm:cxn modelId="{D7A2DA4E-B4D3-4B0A-BFC9-DA876BDFBD85}" type="presParOf" srcId="{DD7495BA-EA6F-43AD-AB14-9C00A85DF7A5}" destId="{924099B2-CA20-43B3-AD86-BD492A64A1CB}" srcOrd="1" destOrd="0" presId="urn:microsoft.com/office/officeart/2005/8/layout/pList2"/>
    <dgm:cxn modelId="{6CFC8244-594F-4987-AF4F-90D3749FE2B2}" type="presParOf" srcId="{DD7495BA-EA6F-43AD-AB14-9C00A85DF7A5}" destId="{E5504838-613E-4A74-91B4-CFC8B724E60C}" srcOrd="2" destOrd="0" presId="urn:microsoft.com/office/officeart/2005/8/layout/pList2"/>
    <dgm:cxn modelId="{1E83EFF2-D80E-4113-A6E5-C83663FE2A02}" type="presParOf" srcId="{D77C7082-629D-4796-A6ED-E63D8E8CE69B}" destId="{8D214CAA-2CE1-4B44-85DB-8285E9905699}" srcOrd="1" destOrd="0" presId="urn:microsoft.com/office/officeart/2005/8/layout/pList2"/>
    <dgm:cxn modelId="{C545D143-82CD-4727-B5FF-F10ECEB72A65}" type="presParOf" srcId="{D77C7082-629D-4796-A6ED-E63D8E8CE69B}" destId="{C23475D3-B642-48B3-9214-A55672A13414}" srcOrd="2" destOrd="0" presId="urn:microsoft.com/office/officeart/2005/8/layout/pList2"/>
    <dgm:cxn modelId="{1CE7B3D1-A5B4-475E-8A31-616E9505CED2}" type="presParOf" srcId="{C23475D3-B642-48B3-9214-A55672A13414}" destId="{4DD6F1E2-BE5F-4390-89CF-8B3564769CD1}" srcOrd="0" destOrd="0" presId="urn:microsoft.com/office/officeart/2005/8/layout/pList2"/>
    <dgm:cxn modelId="{FF168E9E-545A-4795-87D9-94858B3A1D7B}" type="presParOf" srcId="{C23475D3-B642-48B3-9214-A55672A13414}" destId="{D967CC22-B069-4E65-8B20-6F26E54093EE}" srcOrd="1" destOrd="0" presId="urn:microsoft.com/office/officeart/2005/8/layout/pList2"/>
    <dgm:cxn modelId="{00547AD4-77D5-48F6-816F-059C7D6F0F93}" type="presParOf" srcId="{C23475D3-B642-48B3-9214-A55672A13414}" destId="{07EC2FFD-2457-4511-BD73-4F6BA3A555E0}" srcOrd="2" destOrd="0" presId="urn:microsoft.com/office/officeart/2005/8/layout/pList2"/>
    <dgm:cxn modelId="{014DC1B9-F7DA-470F-9432-E8C77B1A5411}" type="presParOf" srcId="{D77C7082-629D-4796-A6ED-E63D8E8CE69B}" destId="{C7E4A30C-A8E3-4C02-A0F6-6A23D32B24F8}" srcOrd="3" destOrd="0" presId="urn:microsoft.com/office/officeart/2005/8/layout/pList2"/>
    <dgm:cxn modelId="{A889943B-B793-4B48-8CFF-E5397AB6E453}" type="presParOf" srcId="{D77C7082-629D-4796-A6ED-E63D8E8CE69B}" destId="{0271C62F-FDC4-4692-ADB0-09AE9190D9CF}" srcOrd="4" destOrd="0" presId="urn:microsoft.com/office/officeart/2005/8/layout/pList2"/>
    <dgm:cxn modelId="{8CB3F5BE-F54F-46BE-B314-FEEA350FFA4A}" type="presParOf" srcId="{0271C62F-FDC4-4692-ADB0-09AE9190D9CF}" destId="{40BDD932-7721-43A9-81F2-92AAE9DB4F2F}" srcOrd="0" destOrd="0" presId="urn:microsoft.com/office/officeart/2005/8/layout/pList2"/>
    <dgm:cxn modelId="{3A873C2E-DBA6-4AD9-9771-6350F9F0A9DB}" type="presParOf" srcId="{0271C62F-FDC4-4692-ADB0-09AE9190D9CF}" destId="{FE89D772-7B3E-4132-AEFC-513162A34F26}" srcOrd="1" destOrd="0" presId="urn:microsoft.com/office/officeart/2005/8/layout/pList2"/>
    <dgm:cxn modelId="{A0552F97-74C1-46E7-83D8-A108A77B30CB}" type="presParOf" srcId="{0271C62F-FDC4-4692-ADB0-09AE9190D9CF}" destId="{2F58E11A-1330-4A42-95A5-F2D801E026E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C78F72-FFA6-4269-962E-AB4FAD58204E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1FF8BD3-C46E-4534-AE81-389262E4EF4B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 الدقة في تنفيذ خطوات الطباعة</a:t>
          </a:r>
          <a:endParaRPr lang="en-US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DA39F-06CD-4A81-9EF2-246DDEC2912F}" type="parTrans" cxnId="{AB95F2F9-68A5-4D7C-B1DD-3F4698B008C3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0EA151D-2585-4446-A2F4-F50B7A016BFF}" type="sibTrans" cxnId="{AB95F2F9-68A5-4D7C-B1DD-3F4698B008C3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44DC45-FDAF-4B87-9989-A1BF806BDD24}">
      <dgm:prSet phldrT="[Text]" custT="1"/>
      <dgm:spPr/>
      <dgm:t>
        <a:bodyPr/>
        <a:lstStyle/>
        <a:p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نظافة العمل</a:t>
          </a:r>
          <a:endParaRPr lang="en-US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A2EBC46-876E-4279-89D9-D753B3C58C1E}" type="parTrans" cxnId="{8EF4C13A-BEEA-4589-A979-7FE94ED07F83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FB2799D-D807-41E1-9351-D5E166DD5535}" type="sibTrans" cxnId="{8EF4C13A-BEEA-4589-A979-7FE94ED07F83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979958-A966-4FDA-ADBC-8AB577343627}">
      <dgm:prSet/>
      <dgm:spPr/>
      <dgm:t>
        <a:bodyPr/>
        <a:lstStyle/>
        <a:p>
          <a:pPr rtl="1"/>
          <a:r>
            <a:rPr lang="ar-SA" b="1" dirty="0" smtClean="0"/>
            <a:t>تحقيق الإنسجام اللوني في الطباعة</a:t>
          </a:r>
          <a:endParaRPr lang="ar-SA" b="1" dirty="0"/>
        </a:p>
      </dgm:t>
    </dgm:pt>
    <dgm:pt modelId="{6A081EDE-A2C7-4865-AF92-45E7ADCC3F20}" type="parTrans" cxnId="{C765E3D6-F678-496E-A951-E5C8908E778B}">
      <dgm:prSet/>
      <dgm:spPr/>
    </dgm:pt>
    <dgm:pt modelId="{DD6AA426-34F3-427E-BB69-F8B4E615EE3F}" type="sibTrans" cxnId="{C765E3D6-F678-496E-A951-E5C8908E778B}">
      <dgm:prSet/>
      <dgm:spPr/>
    </dgm:pt>
    <dgm:pt modelId="{14CC8F27-B2F7-4759-99EC-B728EF2821FD}" type="pres">
      <dgm:prSet presAssocID="{36C78F72-FFA6-4269-962E-AB4FAD58204E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EAFB26-0F68-45F9-9526-01E37D87B381}" type="pres">
      <dgm:prSet presAssocID="{D1FF8BD3-C46E-4534-AE81-389262E4EF4B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8BA124-D5FC-4A73-8F36-F4DCDDE6A5E7}" type="pres">
      <dgm:prSet presAssocID="{E0EA151D-2585-4446-A2F4-F50B7A016BFF}" presName="space" presStyleCnt="0"/>
      <dgm:spPr/>
    </dgm:pt>
    <dgm:pt modelId="{DA190B5C-39CA-4B87-88CB-7D0CCCF31DCF}" type="pres">
      <dgm:prSet presAssocID="{FC979958-A966-4FDA-ADBC-8AB577343627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E903818-BB1F-46FA-AA5A-BD5E4242FBE2}" type="pres">
      <dgm:prSet presAssocID="{DD6AA426-34F3-427E-BB69-F8B4E615EE3F}" presName="space" presStyleCnt="0"/>
      <dgm:spPr/>
    </dgm:pt>
    <dgm:pt modelId="{C68118EB-F332-4686-9645-30AE80FAA698}" type="pres">
      <dgm:prSet presAssocID="{3944DC45-FDAF-4B87-9989-A1BF806BDD24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F4C13A-BEEA-4589-A979-7FE94ED07F83}" srcId="{36C78F72-FFA6-4269-962E-AB4FAD58204E}" destId="{3944DC45-FDAF-4B87-9989-A1BF806BDD24}" srcOrd="2" destOrd="0" parTransId="{6A2EBC46-876E-4279-89D9-D753B3C58C1E}" sibTransId="{0FB2799D-D807-41E1-9351-D5E166DD5535}"/>
    <dgm:cxn modelId="{AB95F2F9-68A5-4D7C-B1DD-3F4698B008C3}" srcId="{36C78F72-FFA6-4269-962E-AB4FAD58204E}" destId="{D1FF8BD3-C46E-4534-AE81-389262E4EF4B}" srcOrd="0" destOrd="0" parTransId="{F09DA39F-06CD-4A81-9EF2-246DDEC2912F}" sibTransId="{E0EA151D-2585-4446-A2F4-F50B7A016BFF}"/>
    <dgm:cxn modelId="{6A48C19E-7CC7-4410-9F74-0B8E4691DBAC}" type="presOf" srcId="{D1FF8BD3-C46E-4534-AE81-389262E4EF4B}" destId="{C5EAFB26-0F68-45F9-9526-01E37D87B381}" srcOrd="0" destOrd="0" presId="urn:microsoft.com/office/officeart/2005/8/layout/venn3"/>
    <dgm:cxn modelId="{9B7B5524-4D35-452D-A559-28A18D24B347}" type="presOf" srcId="{3944DC45-FDAF-4B87-9989-A1BF806BDD24}" destId="{C68118EB-F332-4686-9645-30AE80FAA698}" srcOrd="0" destOrd="0" presId="urn:microsoft.com/office/officeart/2005/8/layout/venn3"/>
    <dgm:cxn modelId="{C765E3D6-F678-496E-A951-E5C8908E778B}" srcId="{36C78F72-FFA6-4269-962E-AB4FAD58204E}" destId="{FC979958-A966-4FDA-ADBC-8AB577343627}" srcOrd="1" destOrd="0" parTransId="{6A081EDE-A2C7-4865-AF92-45E7ADCC3F20}" sibTransId="{DD6AA426-34F3-427E-BB69-F8B4E615EE3F}"/>
    <dgm:cxn modelId="{A48A08CA-99E8-465E-91D6-275C085E2260}" type="presOf" srcId="{36C78F72-FFA6-4269-962E-AB4FAD58204E}" destId="{14CC8F27-B2F7-4759-99EC-B728EF2821FD}" srcOrd="0" destOrd="0" presId="urn:microsoft.com/office/officeart/2005/8/layout/venn3"/>
    <dgm:cxn modelId="{DAE8713C-42EA-4F59-84A4-D1ECC156EDBD}" type="presOf" srcId="{FC979958-A966-4FDA-ADBC-8AB577343627}" destId="{DA190B5C-39CA-4B87-88CB-7D0CCCF31DCF}" srcOrd="0" destOrd="0" presId="urn:microsoft.com/office/officeart/2005/8/layout/venn3"/>
    <dgm:cxn modelId="{82D2DC42-E798-4563-9401-6F79EE1ACDD3}" type="presParOf" srcId="{14CC8F27-B2F7-4759-99EC-B728EF2821FD}" destId="{C5EAFB26-0F68-45F9-9526-01E37D87B381}" srcOrd="0" destOrd="0" presId="urn:microsoft.com/office/officeart/2005/8/layout/venn3"/>
    <dgm:cxn modelId="{31ECE2A6-BBB9-4A67-AF73-1257060DE913}" type="presParOf" srcId="{14CC8F27-B2F7-4759-99EC-B728EF2821FD}" destId="{D08BA124-D5FC-4A73-8F36-F4DCDDE6A5E7}" srcOrd="1" destOrd="0" presId="urn:microsoft.com/office/officeart/2005/8/layout/venn3"/>
    <dgm:cxn modelId="{E454BF24-2349-425B-BDE0-5CA2C5FE947E}" type="presParOf" srcId="{14CC8F27-B2F7-4759-99EC-B728EF2821FD}" destId="{DA190B5C-39CA-4B87-88CB-7D0CCCF31DCF}" srcOrd="2" destOrd="0" presId="urn:microsoft.com/office/officeart/2005/8/layout/venn3"/>
    <dgm:cxn modelId="{B91A078A-FF96-4EEA-83C9-44C948DFB082}" type="presParOf" srcId="{14CC8F27-B2F7-4759-99EC-B728EF2821FD}" destId="{9E903818-BB1F-46FA-AA5A-BD5E4242FBE2}" srcOrd="3" destOrd="0" presId="urn:microsoft.com/office/officeart/2005/8/layout/venn3"/>
    <dgm:cxn modelId="{24559C43-3604-4D7F-A2A8-10668031692F}" type="presParOf" srcId="{14CC8F27-B2F7-4759-99EC-B728EF2821FD}" destId="{C68118EB-F332-4686-9645-30AE80FAA698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C78F72-FFA6-4269-962E-AB4FAD58204E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2308EF4-268B-4EB8-9D30-DA3DE17A65A7}">
      <dgm:prSet phldrT="[Text]" custT="1"/>
      <dgm:spPr/>
      <dgm:t>
        <a:bodyPr/>
        <a:lstStyle/>
        <a:p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 </a:t>
          </a:r>
          <a:r>
            <a: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r>
            <a:rPr lang="ar-SA" sz="2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إ</a:t>
          </a:r>
          <a:r>
            <a: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بداع </a:t>
          </a:r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والابتكار</a:t>
          </a:r>
          <a:endParaRPr lang="en-US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A77DB9-2D0C-4D7E-9D72-72EE001EA29E}" type="parTrans" cxnId="{DE03E060-9590-4EBB-8D32-BA2C71782D7E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5C098E4-F8F7-4795-A918-0AA62C35FC7C}" type="sibTrans" cxnId="{DE03E060-9590-4EBB-8D32-BA2C71782D7E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1FF8BD3-C46E-4534-AE81-389262E4EF4B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 الدقة </a:t>
          </a:r>
          <a:r>
            <a:rPr lang="ar-SA" sz="2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والإتقان في </a:t>
          </a:r>
          <a:r>
            <a: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الطباعة</a:t>
          </a:r>
          <a:endParaRPr lang="en-US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DA39F-06CD-4A81-9EF2-246DDEC2912F}" type="parTrans" cxnId="{AB95F2F9-68A5-4D7C-B1DD-3F4698B008C3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0EA151D-2585-4446-A2F4-F50B7A016BFF}" type="sibTrans" cxnId="{AB95F2F9-68A5-4D7C-B1DD-3F4698B008C3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44DC45-FDAF-4B87-9989-A1BF806BDD24}">
      <dgm:prSet phldrT="[Text]" custT="1"/>
      <dgm:spPr/>
      <dgm:t>
        <a:bodyPr/>
        <a:lstStyle/>
        <a:p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نظافة العمل</a:t>
          </a:r>
          <a:endParaRPr lang="en-US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A2EBC46-876E-4279-89D9-D753B3C58C1E}" type="parTrans" cxnId="{8EF4C13A-BEEA-4589-A979-7FE94ED07F83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FB2799D-D807-41E1-9351-D5E166DD5535}" type="sibTrans" cxnId="{8EF4C13A-BEEA-4589-A979-7FE94ED07F83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56BC5B-9428-41BA-A088-9CC3E149034E}">
      <dgm:prSet/>
      <dgm:spPr/>
      <dgm:t>
        <a:bodyPr/>
        <a:lstStyle/>
        <a:p>
          <a:r>
            <a:rPr lang="ar-SA" b="1" dirty="0" smtClean="0"/>
            <a:t>تحقيق الإنسجام اللوني في الطباعة.</a:t>
          </a:r>
          <a:endParaRPr lang="en-US" b="1" dirty="0"/>
        </a:p>
      </dgm:t>
    </dgm:pt>
    <dgm:pt modelId="{67F37921-950A-467B-87BF-287322154ED9}" type="parTrans" cxnId="{509D6370-70AD-4208-B50C-57D043E64C34}">
      <dgm:prSet/>
      <dgm:spPr/>
      <dgm:t>
        <a:bodyPr/>
        <a:lstStyle/>
        <a:p>
          <a:endParaRPr lang="en-US"/>
        </a:p>
      </dgm:t>
    </dgm:pt>
    <dgm:pt modelId="{3466B7A8-B2B9-4AA7-A25C-A0696BE4C5AF}" type="sibTrans" cxnId="{509D6370-70AD-4208-B50C-57D043E64C34}">
      <dgm:prSet/>
      <dgm:spPr/>
      <dgm:t>
        <a:bodyPr/>
        <a:lstStyle/>
        <a:p>
          <a:endParaRPr lang="en-US"/>
        </a:p>
      </dgm:t>
    </dgm:pt>
    <dgm:pt modelId="{14CC8F27-B2F7-4759-99EC-B728EF2821FD}" type="pres">
      <dgm:prSet presAssocID="{36C78F72-FFA6-4269-962E-AB4FAD58204E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BF07AC-8B79-4292-98B6-61DD20FB8D53}" type="pres">
      <dgm:prSet presAssocID="{C2308EF4-268B-4EB8-9D30-DA3DE17A65A7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31846-9584-4B8C-8DFC-B592BE7ADFD2}" type="pres">
      <dgm:prSet presAssocID="{05C098E4-F8F7-4795-A918-0AA62C35FC7C}" presName="space" presStyleCnt="0"/>
      <dgm:spPr/>
    </dgm:pt>
    <dgm:pt modelId="{C5EAFB26-0F68-45F9-9526-01E37D87B381}" type="pres">
      <dgm:prSet presAssocID="{D1FF8BD3-C46E-4534-AE81-389262E4EF4B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8BA124-D5FC-4A73-8F36-F4DCDDE6A5E7}" type="pres">
      <dgm:prSet presAssocID="{E0EA151D-2585-4446-A2F4-F50B7A016BFF}" presName="space" presStyleCnt="0"/>
      <dgm:spPr/>
    </dgm:pt>
    <dgm:pt modelId="{37892AFD-E0D9-4A8A-9A58-A6B9249601F9}" type="pres">
      <dgm:prSet presAssocID="{A556BC5B-9428-41BA-A088-9CC3E149034E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692B61-8D03-46A4-B289-6628D46B8F05}" type="pres">
      <dgm:prSet presAssocID="{3466B7A8-B2B9-4AA7-A25C-A0696BE4C5AF}" presName="space" presStyleCnt="0"/>
      <dgm:spPr/>
    </dgm:pt>
    <dgm:pt modelId="{C68118EB-F332-4686-9645-30AE80FAA698}" type="pres">
      <dgm:prSet presAssocID="{3944DC45-FDAF-4B87-9989-A1BF806BDD24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FB1024-C293-4AE3-A775-838AD7830736}" type="presOf" srcId="{C2308EF4-268B-4EB8-9D30-DA3DE17A65A7}" destId="{2EBF07AC-8B79-4292-98B6-61DD20FB8D53}" srcOrd="0" destOrd="0" presId="urn:microsoft.com/office/officeart/2005/8/layout/venn3"/>
    <dgm:cxn modelId="{9B7B5524-4D35-452D-A559-28A18D24B347}" type="presOf" srcId="{3944DC45-FDAF-4B87-9989-A1BF806BDD24}" destId="{C68118EB-F332-4686-9645-30AE80FAA698}" srcOrd="0" destOrd="0" presId="urn:microsoft.com/office/officeart/2005/8/layout/venn3"/>
    <dgm:cxn modelId="{AB95F2F9-68A5-4D7C-B1DD-3F4698B008C3}" srcId="{36C78F72-FFA6-4269-962E-AB4FAD58204E}" destId="{D1FF8BD3-C46E-4534-AE81-389262E4EF4B}" srcOrd="1" destOrd="0" parTransId="{F09DA39F-06CD-4A81-9EF2-246DDEC2912F}" sibTransId="{E0EA151D-2585-4446-A2F4-F50B7A016BFF}"/>
    <dgm:cxn modelId="{8EF4C13A-BEEA-4589-A979-7FE94ED07F83}" srcId="{36C78F72-FFA6-4269-962E-AB4FAD58204E}" destId="{3944DC45-FDAF-4B87-9989-A1BF806BDD24}" srcOrd="3" destOrd="0" parTransId="{6A2EBC46-876E-4279-89D9-D753B3C58C1E}" sibTransId="{0FB2799D-D807-41E1-9351-D5E166DD5535}"/>
    <dgm:cxn modelId="{6019C1B3-9392-4F81-B856-ACE58A33BB73}" type="presOf" srcId="{A556BC5B-9428-41BA-A088-9CC3E149034E}" destId="{37892AFD-E0D9-4A8A-9A58-A6B9249601F9}" srcOrd="0" destOrd="0" presId="urn:microsoft.com/office/officeart/2005/8/layout/venn3"/>
    <dgm:cxn modelId="{A48A08CA-99E8-465E-91D6-275C085E2260}" type="presOf" srcId="{36C78F72-FFA6-4269-962E-AB4FAD58204E}" destId="{14CC8F27-B2F7-4759-99EC-B728EF2821FD}" srcOrd="0" destOrd="0" presId="urn:microsoft.com/office/officeart/2005/8/layout/venn3"/>
    <dgm:cxn modelId="{6A48C19E-7CC7-4410-9F74-0B8E4691DBAC}" type="presOf" srcId="{D1FF8BD3-C46E-4534-AE81-389262E4EF4B}" destId="{C5EAFB26-0F68-45F9-9526-01E37D87B381}" srcOrd="0" destOrd="0" presId="urn:microsoft.com/office/officeart/2005/8/layout/venn3"/>
    <dgm:cxn modelId="{509D6370-70AD-4208-B50C-57D043E64C34}" srcId="{36C78F72-FFA6-4269-962E-AB4FAD58204E}" destId="{A556BC5B-9428-41BA-A088-9CC3E149034E}" srcOrd="2" destOrd="0" parTransId="{67F37921-950A-467B-87BF-287322154ED9}" sibTransId="{3466B7A8-B2B9-4AA7-A25C-A0696BE4C5AF}"/>
    <dgm:cxn modelId="{DE03E060-9590-4EBB-8D32-BA2C71782D7E}" srcId="{36C78F72-FFA6-4269-962E-AB4FAD58204E}" destId="{C2308EF4-268B-4EB8-9D30-DA3DE17A65A7}" srcOrd="0" destOrd="0" parTransId="{82A77DB9-2D0C-4D7E-9D72-72EE001EA29E}" sibTransId="{05C098E4-F8F7-4795-A918-0AA62C35FC7C}"/>
    <dgm:cxn modelId="{F66CA8B1-3265-48A0-97A9-7E76EE27E752}" type="presParOf" srcId="{14CC8F27-B2F7-4759-99EC-B728EF2821FD}" destId="{2EBF07AC-8B79-4292-98B6-61DD20FB8D53}" srcOrd="0" destOrd="0" presId="urn:microsoft.com/office/officeart/2005/8/layout/venn3"/>
    <dgm:cxn modelId="{AF35D565-C3C5-405C-8600-2482264C6C37}" type="presParOf" srcId="{14CC8F27-B2F7-4759-99EC-B728EF2821FD}" destId="{F5F31846-9584-4B8C-8DFC-B592BE7ADFD2}" srcOrd="1" destOrd="0" presId="urn:microsoft.com/office/officeart/2005/8/layout/venn3"/>
    <dgm:cxn modelId="{82D2DC42-E798-4563-9401-6F79EE1ACDD3}" type="presParOf" srcId="{14CC8F27-B2F7-4759-99EC-B728EF2821FD}" destId="{C5EAFB26-0F68-45F9-9526-01E37D87B381}" srcOrd="2" destOrd="0" presId="urn:microsoft.com/office/officeart/2005/8/layout/venn3"/>
    <dgm:cxn modelId="{31ECE2A6-BBB9-4A67-AF73-1257060DE913}" type="presParOf" srcId="{14CC8F27-B2F7-4759-99EC-B728EF2821FD}" destId="{D08BA124-D5FC-4A73-8F36-F4DCDDE6A5E7}" srcOrd="3" destOrd="0" presId="urn:microsoft.com/office/officeart/2005/8/layout/venn3"/>
    <dgm:cxn modelId="{9B3F318C-5589-4402-9780-241683ED2D65}" type="presParOf" srcId="{14CC8F27-B2F7-4759-99EC-B728EF2821FD}" destId="{37892AFD-E0D9-4A8A-9A58-A6B9249601F9}" srcOrd="4" destOrd="0" presId="urn:microsoft.com/office/officeart/2005/8/layout/venn3"/>
    <dgm:cxn modelId="{BC661D42-65A0-4A03-828F-2870A0BE5333}" type="presParOf" srcId="{14CC8F27-B2F7-4759-99EC-B728EF2821FD}" destId="{E2692B61-8D03-46A4-B289-6628D46B8F05}" srcOrd="5" destOrd="0" presId="urn:microsoft.com/office/officeart/2005/8/layout/venn3"/>
    <dgm:cxn modelId="{24559C43-3604-4D7F-A2A8-10668031692F}" type="presParOf" srcId="{14CC8F27-B2F7-4759-99EC-B728EF2821FD}" destId="{C68118EB-F332-4686-9645-30AE80FAA698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4C403-15C9-40AA-A9C9-71CAA8DCDF27}">
      <dsp:nvSpPr>
        <dsp:cNvPr id="0" name=""/>
        <dsp:cNvSpPr/>
      </dsp:nvSpPr>
      <dsp:spPr>
        <a:xfrm>
          <a:off x="235446" y="34917"/>
          <a:ext cx="11370387" cy="256232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504838-613E-4A74-91B4-CFC8B724E60C}">
      <dsp:nvSpPr>
        <dsp:cNvPr id="0" name=""/>
        <dsp:cNvSpPr/>
      </dsp:nvSpPr>
      <dsp:spPr>
        <a:xfrm>
          <a:off x="8300522" y="23837"/>
          <a:ext cx="2916984" cy="25986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27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E92B6A9-810E-4BBB-807A-623994DF88F0}">
      <dsp:nvSpPr>
        <dsp:cNvPr id="0" name=""/>
        <dsp:cNvSpPr/>
      </dsp:nvSpPr>
      <dsp:spPr>
        <a:xfrm rot="10800000">
          <a:off x="7920101" y="3019106"/>
          <a:ext cx="3706362" cy="177589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3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أقوم برسم شكل الوردة على ورقة بيضاء.</a:t>
          </a:r>
          <a:endParaRPr lang="en-US" sz="3300" kern="1200" dirty="0"/>
        </a:p>
      </dsp:txBody>
      <dsp:txXfrm rot="10800000">
        <a:off x="7974716" y="3019106"/>
        <a:ext cx="3597132" cy="1721279"/>
      </dsp:txXfrm>
    </dsp:sp>
    <dsp:sp modelId="{07EC2FFD-2457-4511-BD73-4F6BA3A555E0}">
      <dsp:nvSpPr>
        <dsp:cNvPr id="0" name=""/>
        <dsp:cNvSpPr/>
      </dsp:nvSpPr>
      <dsp:spPr>
        <a:xfrm>
          <a:off x="4559662" y="0"/>
          <a:ext cx="2721948" cy="25986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27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DD6F1E2-BE5F-4390-89CF-8B3564769CD1}">
      <dsp:nvSpPr>
        <dsp:cNvPr id="0" name=""/>
        <dsp:cNvSpPr/>
      </dsp:nvSpPr>
      <dsp:spPr>
        <a:xfrm rot="10800000">
          <a:off x="4067455" y="3019106"/>
          <a:ext cx="3706362" cy="177589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أقص </a:t>
          </a:r>
          <a:r>
            <a:rPr lang="ar-SA" sz="32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شكل الوردة</a:t>
          </a:r>
          <a:r>
            <a:rPr lang="ar-BH" sz="32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  <a:endParaRPr lang="en-US" sz="3200" kern="1200" dirty="0"/>
        </a:p>
      </dsp:txBody>
      <dsp:txXfrm rot="10800000">
        <a:off x="4122070" y="3019106"/>
        <a:ext cx="3597132" cy="1721279"/>
      </dsp:txXfrm>
    </dsp:sp>
    <dsp:sp modelId="{2F58E11A-1330-4A42-95A5-F2D801E026E8}">
      <dsp:nvSpPr>
        <dsp:cNvPr id="0" name=""/>
        <dsp:cNvSpPr/>
      </dsp:nvSpPr>
      <dsp:spPr>
        <a:xfrm>
          <a:off x="809327" y="0"/>
          <a:ext cx="2615900" cy="25986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27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0BDD932-7721-43A9-81F2-92AAE9DB4F2F}">
      <dsp:nvSpPr>
        <dsp:cNvPr id="0" name=""/>
        <dsp:cNvSpPr/>
      </dsp:nvSpPr>
      <dsp:spPr>
        <a:xfrm rot="10800000">
          <a:off x="281796" y="3019106"/>
          <a:ext cx="3706362" cy="177589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1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</a:t>
          </a:r>
          <a:r>
            <a:rPr lang="en-US" sz="31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</a:t>
          </a:r>
          <a:r>
            <a:rPr lang="ar-BH" sz="31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ألصق الوردة على السطح المراد تلوينه.</a:t>
          </a:r>
          <a:endParaRPr lang="en-US" sz="3100" kern="1200" dirty="0"/>
        </a:p>
      </dsp:txBody>
      <dsp:txXfrm rot="10800000">
        <a:off x="336411" y="3019106"/>
        <a:ext cx="3597132" cy="17212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4C403-15C9-40AA-A9C9-71CAA8DCDF27}">
      <dsp:nvSpPr>
        <dsp:cNvPr id="0" name=""/>
        <dsp:cNvSpPr/>
      </dsp:nvSpPr>
      <dsp:spPr>
        <a:xfrm>
          <a:off x="0" y="-170210"/>
          <a:ext cx="11885257" cy="31365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504838-613E-4A74-91B4-CFC8B724E60C}">
      <dsp:nvSpPr>
        <dsp:cNvPr id="0" name=""/>
        <dsp:cNvSpPr/>
      </dsp:nvSpPr>
      <dsp:spPr>
        <a:xfrm>
          <a:off x="8397288" y="425241"/>
          <a:ext cx="2757958" cy="25986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>
              <a:lumMod val="95000"/>
              <a:lumOff val="5000"/>
            </a:schemeClr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E92B6A9-810E-4BBB-807A-623994DF88F0}">
      <dsp:nvSpPr>
        <dsp:cNvPr id="0" name=""/>
        <dsp:cNvSpPr/>
      </dsp:nvSpPr>
      <dsp:spPr>
        <a:xfrm rot="10800000">
          <a:off x="7920101" y="3162654"/>
          <a:ext cx="3706362" cy="177589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7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 أقوم بعمل ضربات بإصبعي أو باستخدام </a:t>
          </a:r>
          <a:r>
            <a:rPr lang="ar-BH" sz="27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الاسفنج</a:t>
          </a:r>
          <a:r>
            <a:rPr lang="ar-SA" sz="27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r>
            <a:rPr lang="ar-BH" sz="27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 </a:t>
          </a:r>
          <a:r>
            <a:rPr lang="ar-BH" sz="27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على ورقة </a:t>
          </a:r>
          <a:r>
            <a:rPr lang="ar-BH" sz="27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الخلفية مراعياً الانسجام اللوني.</a:t>
          </a:r>
          <a:endParaRPr lang="en-US" sz="2700" kern="1200" dirty="0"/>
        </a:p>
      </dsp:txBody>
      <dsp:txXfrm rot="10800000">
        <a:off x="7974716" y="3162654"/>
        <a:ext cx="3597132" cy="1721279"/>
      </dsp:txXfrm>
    </dsp:sp>
    <dsp:sp modelId="{07EC2FFD-2457-4511-BD73-4F6BA3A555E0}">
      <dsp:nvSpPr>
        <dsp:cNvPr id="0" name=""/>
        <dsp:cNvSpPr/>
      </dsp:nvSpPr>
      <dsp:spPr>
        <a:xfrm>
          <a:off x="4614943" y="399533"/>
          <a:ext cx="2645891" cy="25986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1">
              <a:lumMod val="95000"/>
              <a:lumOff val="5000"/>
            </a:schemeClr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DD6F1E2-BE5F-4390-89CF-8B3564769CD1}">
      <dsp:nvSpPr>
        <dsp:cNvPr id="0" name=""/>
        <dsp:cNvSpPr/>
      </dsp:nvSpPr>
      <dsp:spPr>
        <a:xfrm rot="10800000">
          <a:off x="4067455" y="3162654"/>
          <a:ext cx="3706362" cy="177589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 بعد أن تجف الألوان انزع الوردة.</a:t>
          </a:r>
          <a:endParaRPr lang="en-US" sz="2800" kern="1200" dirty="0"/>
        </a:p>
      </dsp:txBody>
      <dsp:txXfrm rot="10800000">
        <a:off x="4122070" y="3162654"/>
        <a:ext cx="3597132" cy="1721279"/>
      </dsp:txXfrm>
    </dsp:sp>
    <dsp:sp modelId="{2F58E11A-1330-4A42-95A5-F2D801E026E8}">
      <dsp:nvSpPr>
        <dsp:cNvPr id="0" name=""/>
        <dsp:cNvSpPr/>
      </dsp:nvSpPr>
      <dsp:spPr>
        <a:xfrm>
          <a:off x="745400" y="388195"/>
          <a:ext cx="2778260" cy="25986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tx1">
              <a:lumMod val="95000"/>
              <a:lumOff val="5000"/>
            </a:schemeClr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0BDD932-7721-43A9-81F2-92AAE9DB4F2F}">
      <dsp:nvSpPr>
        <dsp:cNvPr id="0" name=""/>
        <dsp:cNvSpPr/>
      </dsp:nvSpPr>
      <dsp:spPr>
        <a:xfrm rot="10800000">
          <a:off x="281796" y="3162654"/>
          <a:ext cx="3706362" cy="177589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النتيجة النهائية </a:t>
          </a:r>
          <a:r>
            <a:rPr lang="ar-BH" sz="2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للعمل</a:t>
          </a:r>
          <a:r>
            <a:rPr lang="ar-SA" sz="2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  <a:endParaRPr lang="ar-BH" sz="2800" b="1" kern="1200" dirty="0" smtClean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cs typeface="Sakkal Majalla" panose="02000000000000000000" pitchFamily="2" charset="-78"/>
            </a:rPr>
            <a:t>تم تحقيق الانسجام اللوني في </a:t>
          </a:r>
          <a:r>
            <a:rPr lang="ar-BH" sz="2800" b="1" kern="1200" dirty="0" smtClean="0">
              <a:cs typeface="Sakkal Majalla" panose="02000000000000000000" pitchFamily="2" charset="-78"/>
            </a:rPr>
            <a:t>العمل</a:t>
          </a:r>
          <a:r>
            <a:rPr lang="ar-SA" sz="2800" b="1" kern="1200" dirty="0" smtClean="0">
              <a:cs typeface="Sakkal Majalla" panose="02000000000000000000" pitchFamily="2" charset="-78"/>
            </a:rPr>
            <a:t>.</a:t>
          </a:r>
          <a:endParaRPr lang="en-US" sz="2800" kern="1200" dirty="0"/>
        </a:p>
      </dsp:txBody>
      <dsp:txXfrm rot="10800000">
        <a:off x="336411" y="3162654"/>
        <a:ext cx="3597132" cy="17212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AFB26-0F68-45F9-9526-01E37D87B381}">
      <dsp:nvSpPr>
        <dsp:cNvPr id="0" name=""/>
        <dsp:cNvSpPr/>
      </dsp:nvSpPr>
      <dsp:spPr>
        <a:xfrm>
          <a:off x="5401694" y="87"/>
          <a:ext cx="1886590" cy="188659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825" tIns="35560" rIns="103825" bIns="355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الدقة في تنفيذ خطوات الطباعة</a:t>
          </a:r>
          <a:endParaRPr lang="en-US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677979" y="276372"/>
        <a:ext cx="1334020" cy="1334020"/>
      </dsp:txXfrm>
    </dsp:sp>
    <dsp:sp modelId="{DA190B5C-39CA-4B87-88CB-7D0CCCF31DCF}">
      <dsp:nvSpPr>
        <dsp:cNvPr id="0" name=""/>
        <dsp:cNvSpPr/>
      </dsp:nvSpPr>
      <dsp:spPr>
        <a:xfrm>
          <a:off x="3892421" y="87"/>
          <a:ext cx="1886590" cy="1886590"/>
        </a:xfrm>
        <a:prstGeom prst="ellipse">
          <a:avLst/>
        </a:prstGeom>
        <a:solidFill>
          <a:schemeClr val="accent2">
            <a:alpha val="50000"/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825" tIns="30480" rIns="103825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تحقيق الإنسجام اللوني في الطباعة</a:t>
          </a:r>
          <a:endParaRPr lang="ar-SA" sz="2400" b="1" kern="1200" dirty="0"/>
        </a:p>
      </dsp:txBody>
      <dsp:txXfrm>
        <a:off x="4168706" y="276372"/>
        <a:ext cx="1334020" cy="1334020"/>
      </dsp:txXfrm>
    </dsp:sp>
    <dsp:sp modelId="{C68118EB-F332-4686-9645-30AE80FAA698}">
      <dsp:nvSpPr>
        <dsp:cNvPr id="0" name=""/>
        <dsp:cNvSpPr/>
      </dsp:nvSpPr>
      <dsp:spPr>
        <a:xfrm>
          <a:off x="2383149" y="87"/>
          <a:ext cx="1886590" cy="1886590"/>
        </a:xfrm>
        <a:prstGeom prst="ellipse">
          <a:avLst/>
        </a:prstGeom>
        <a:solidFill>
          <a:schemeClr val="accent2">
            <a:alpha val="50000"/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825" tIns="35560" rIns="103825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نظافة العمل</a:t>
          </a:r>
          <a:endParaRPr lang="en-US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59434" y="276372"/>
        <a:ext cx="1334020" cy="13340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F07AC-8B79-4292-98B6-61DD20FB8D53}">
      <dsp:nvSpPr>
        <dsp:cNvPr id="0" name=""/>
        <dsp:cNvSpPr/>
      </dsp:nvSpPr>
      <dsp:spPr>
        <a:xfrm>
          <a:off x="7066925" y="527"/>
          <a:ext cx="1885710" cy="188571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77" tIns="35560" rIns="103777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</a:t>
          </a:r>
          <a:r>
            <a:rPr lang="ar-BH" sz="2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r>
            <a:rPr lang="ar-SA" sz="2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إ</a:t>
          </a:r>
          <a:r>
            <a:rPr lang="ar-BH" sz="2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بداع </a:t>
          </a:r>
          <a:r>
            <a:rPr lang="ar-BH" sz="2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والابتكار</a:t>
          </a:r>
          <a:endParaRPr lang="en-US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43081" y="276683"/>
        <a:ext cx="1333398" cy="1333398"/>
      </dsp:txXfrm>
    </dsp:sp>
    <dsp:sp modelId="{C5EAFB26-0F68-45F9-9526-01E37D87B381}">
      <dsp:nvSpPr>
        <dsp:cNvPr id="0" name=""/>
        <dsp:cNvSpPr/>
      </dsp:nvSpPr>
      <dsp:spPr>
        <a:xfrm>
          <a:off x="5558356" y="527"/>
          <a:ext cx="1885710" cy="1885710"/>
        </a:xfrm>
        <a:prstGeom prst="ellipse">
          <a:avLst/>
        </a:prstGeom>
        <a:solidFill>
          <a:schemeClr val="accent2">
            <a:alpha val="50000"/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77" tIns="35560" rIns="103777" bIns="355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الدقة </a:t>
          </a:r>
          <a:r>
            <a:rPr lang="ar-SA" sz="2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والإتقان في </a:t>
          </a:r>
          <a:r>
            <a:rPr lang="ar-BH" sz="2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الطباعة</a:t>
          </a:r>
          <a:endParaRPr lang="en-US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834512" y="276683"/>
        <a:ext cx="1333398" cy="1333398"/>
      </dsp:txXfrm>
    </dsp:sp>
    <dsp:sp modelId="{37892AFD-E0D9-4A8A-9A58-A6B9249601F9}">
      <dsp:nvSpPr>
        <dsp:cNvPr id="0" name=""/>
        <dsp:cNvSpPr/>
      </dsp:nvSpPr>
      <dsp:spPr>
        <a:xfrm>
          <a:off x="4049788" y="527"/>
          <a:ext cx="1885710" cy="1885710"/>
        </a:xfrm>
        <a:prstGeom prst="ellipse">
          <a:avLst/>
        </a:prstGeom>
        <a:solidFill>
          <a:schemeClr val="accent2">
            <a:alpha val="50000"/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77" tIns="29210" rIns="103777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b="1" kern="1200" dirty="0" smtClean="0"/>
            <a:t>تحقيق الإنسجام اللوني في الطباعة.</a:t>
          </a:r>
          <a:endParaRPr lang="en-US" sz="2300" b="1" kern="1200" dirty="0"/>
        </a:p>
      </dsp:txBody>
      <dsp:txXfrm>
        <a:off x="4325944" y="276683"/>
        <a:ext cx="1333398" cy="1333398"/>
      </dsp:txXfrm>
    </dsp:sp>
    <dsp:sp modelId="{C68118EB-F332-4686-9645-30AE80FAA698}">
      <dsp:nvSpPr>
        <dsp:cNvPr id="0" name=""/>
        <dsp:cNvSpPr/>
      </dsp:nvSpPr>
      <dsp:spPr>
        <a:xfrm>
          <a:off x="2541219" y="527"/>
          <a:ext cx="1885710" cy="1885710"/>
        </a:xfrm>
        <a:prstGeom prst="ellipse">
          <a:avLst/>
        </a:prstGeom>
        <a:solidFill>
          <a:schemeClr val="accent2">
            <a:alpha val="50000"/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77" tIns="35560" rIns="103777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نظافة العمل</a:t>
          </a:r>
          <a:endParaRPr lang="en-US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17375" y="276683"/>
        <a:ext cx="1333398" cy="1333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B549D-F084-474C-A8FC-752435855ECE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F5DB4-136B-4963-B67D-3DAE0400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89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F5DB4-136B-4963-B67D-3DAE0400BE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58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F5DB4-136B-4963-B67D-3DAE0400BE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77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F5DB4-136B-4963-B67D-3DAE0400BE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32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F5DB4-136B-4963-B67D-3DAE0400BE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09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F5DB4-136B-4963-B67D-3DAE0400BE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37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  <p:transition spd="slow" advTm="8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  <p:transition spd="slow" advTm="8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  <p:transition spd="slow" advTm="8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  <p:transition spd="slow" advTm="8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  <p:transition spd="slow" advTm="8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  <p:transition spd="slow" advTm="8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  <p:transition spd="slow" advTm="8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  <p:transition spd="slow" advTm="8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  <p:transition spd="slow" advTm="8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  <p:transition spd="slow" advTm="8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  <p:transition spd="slow" advTm="8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8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image" Target="../media/image7.svg"/><Relationship Id="rId3" Type="http://schemas.openxmlformats.org/officeDocument/2006/relationships/image" Target="../media/image16.png"/><Relationship Id="rId7" Type="http://schemas.openxmlformats.org/officeDocument/2006/relationships/diagramQuickStyle" Target="../diagrams/quickStyle4.xml"/><Relationship Id="rId12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22.svg"/><Relationship Id="rId5" Type="http://schemas.openxmlformats.org/officeDocument/2006/relationships/diagramData" Target="../diagrams/data4.xml"/><Relationship Id="rId15" Type="http://schemas.openxmlformats.org/officeDocument/2006/relationships/image" Target="../media/image26.svg"/><Relationship Id="rId10" Type="http://schemas.openxmlformats.org/officeDocument/2006/relationships/image" Target="../media/image23.png"/><Relationship Id="rId4" Type="http://schemas.openxmlformats.org/officeDocument/2006/relationships/image" Target="../media/image17.svg"/><Relationship Id="rId9" Type="http://schemas.microsoft.com/office/2007/relationships/diagramDrawing" Target="../diagrams/drawing4.xml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7.svg"/><Relationship Id="rId4" Type="http://schemas.openxmlformats.org/officeDocument/2006/relationships/image" Target="../media/image5.png"/><Relationship Id="rId9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35.svg"/><Relationship Id="rId2" Type="http://schemas.openxmlformats.org/officeDocument/2006/relationships/image" Target="../media/image3.png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openxmlformats.org/officeDocument/2006/relationships/image" Target="../media/image33.svg"/><Relationship Id="rId4" Type="http://schemas.openxmlformats.org/officeDocument/2006/relationships/image" Target="../media/image11.svg"/><Relationship Id="rId9" Type="http://schemas.openxmlformats.org/officeDocument/2006/relationships/image" Target="../media/image13.png"/><Relationship Id="rId1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3.png"/><Relationship Id="rId7" Type="http://schemas.openxmlformats.org/officeDocument/2006/relationships/image" Target="../media/image17.svg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22.sv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23.png"/><Relationship Id="rId9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4.jpe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181" y="1599766"/>
            <a:ext cx="8584408" cy="923330"/>
          </a:xfrm>
          <a:prstGeom prst="rect">
            <a:avLst/>
          </a:prstGeom>
          <a:solidFill>
            <a:srgbClr val="FBE1E1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BH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الثاني: الطباعة </a:t>
            </a:r>
            <a:endParaRPr lang="ar-BH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="" xmlns:a16="http://schemas.microsoft.com/office/drawing/2014/main" id="{0E9E5D08-568D-453F-98E5-1C786220F028}"/>
              </a:ext>
            </a:extLst>
          </p:cNvPr>
          <p:cNvSpPr txBox="1"/>
          <p:nvPr/>
        </p:nvSpPr>
        <p:spPr>
          <a:xfrm>
            <a:off x="4207728" y="5766480"/>
            <a:ext cx="345531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</a:t>
            </a:r>
          </a:p>
          <a:p>
            <a:pPr algn="ctr"/>
            <a:r>
              <a:rPr lang="ar-B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الثالث الابتدائي</a:t>
            </a:r>
          </a:p>
          <a:p>
            <a:pPr algn="ctr"/>
            <a:r>
              <a:rPr lang="ar-B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 الثاني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" t="14025" r="11580" b="3359"/>
          <a:stretch/>
        </p:blipFill>
        <p:spPr>
          <a:xfrm>
            <a:off x="4745077" y="2692400"/>
            <a:ext cx="2380616" cy="2929467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424679040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67" y="1803280"/>
            <a:ext cx="11828866" cy="1035849"/>
          </a:xfrm>
          <a:solidFill>
            <a:schemeClr val="accent1">
              <a:lumMod val="40000"/>
              <a:lumOff val="60000"/>
            </a:schemeClr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انتج عملا فنيا مبتكرا من تصميمك موظفاً عملية الطباعة 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" y="1"/>
            <a:ext cx="12192000" cy="1191901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u="sng" dirty="0"/>
              <a:t>نشاط تطبيقي 2: </a:t>
            </a:r>
            <a:r>
              <a:rPr lang="ar-BH" dirty="0"/>
              <a:t>التطبيق الإبداعي بعمل فني</a:t>
            </a:r>
            <a:endParaRPr lang="en-US" dirty="0"/>
          </a:p>
        </p:txBody>
      </p:sp>
      <p:pic>
        <p:nvPicPr>
          <p:cNvPr id="17" name="Graphic 16" descr="Artist">
            <a:extLst>
              <a:ext uri="{FF2B5EF4-FFF2-40B4-BE49-F238E27FC236}">
                <a16:creationId xmlns="" xmlns:a16="http://schemas.microsoft.com/office/drawing/2014/main" id="{DB2221CF-93D0-4948-A727-AFD169679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331872" y="3345117"/>
            <a:ext cx="1775053" cy="177505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="" xmlns:a16="http://schemas.microsoft.com/office/drawing/2014/main" id="{16098B68-F669-49D7-A374-341C3FE7F6D8}"/>
              </a:ext>
            </a:extLst>
          </p:cNvPr>
          <p:cNvSpPr txBox="1">
            <a:spLocks/>
          </p:cNvSpPr>
          <p:nvPr/>
        </p:nvSpPr>
        <p:spPr>
          <a:xfrm>
            <a:off x="3873061" y="3509121"/>
            <a:ext cx="4445877" cy="509751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معايير تنفيذ العمل</a:t>
            </a:r>
            <a:endParaRPr lang="en-US" dirty="0"/>
          </a:p>
        </p:txBody>
      </p:sp>
      <p:graphicFrame>
        <p:nvGraphicFramePr>
          <p:cNvPr id="19" name="Diagram 18">
            <a:extLst>
              <a:ext uri="{FF2B5EF4-FFF2-40B4-BE49-F238E27FC236}">
                <a16:creationId xmlns="" xmlns:a16="http://schemas.microsoft.com/office/drawing/2014/main" id="{B00E6C23-BDB8-4DEE-8DD8-D73D07C2E5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5501318"/>
              </p:ext>
            </p:extLst>
          </p:nvPr>
        </p:nvGraphicFramePr>
        <p:xfrm>
          <a:off x="181567" y="4357093"/>
          <a:ext cx="11493856" cy="1886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Graphic 8" descr="Blackboard">
            <a:extLst>
              <a:ext uri="{FF2B5EF4-FFF2-40B4-BE49-F238E27FC236}">
                <a16:creationId xmlns="" xmlns:a16="http://schemas.microsoft.com/office/drawing/2014/main" id="{4FEFAF9F-93FA-44FF-8328-8255539434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rot="1361386">
            <a:off x="1254598" y="-30464"/>
            <a:ext cx="1044711" cy="1044711"/>
          </a:xfrm>
          <a:prstGeom prst="rect">
            <a:avLst/>
          </a:prstGeom>
        </p:spPr>
      </p:pic>
      <p:pic>
        <p:nvPicPr>
          <p:cNvPr id="10" name="Graphic 9" descr="Head with gears">
            <a:extLst>
              <a:ext uri="{FF2B5EF4-FFF2-40B4-BE49-F238E27FC236}">
                <a16:creationId xmlns="" xmlns:a16="http://schemas.microsoft.com/office/drawing/2014/main" id="{B4E4C01B-85E6-4D20-ABC4-F2ED26409AF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09743" y="378802"/>
            <a:ext cx="855474" cy="855474"/>
          </a:xfrm>
          <a:prstGeom prst="rect">
            <a:avLst/>
          </a:prstGeom>
        </p:spPr>
      </p:pic>
      <p:pic>
        <p:nvPicPr>
          <p:cNvPr id="11" name="Graphic 10" descr="Lightbulb and gear">
            <a:extLst>
              <a:ext uri="{FF2B5EF4-FFF2-40B4-BE49-F238E27FC236}">
                <a16:creationId xmlns="" xmlns:a16="http://schemas.microsoft.com/office/drawing/2014/main" id="{FB172A78-29D2-4BD5-B7C3-E465C9944C6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71557" y="6488668"/>
            <a:ext cx="3900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الثالث –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الثاني: الطباعة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93957756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Graphic spid="1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181" y="3496953"/>
            <a:ext cx="8584408" cy="923330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6000" b="1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انتهى الدرس</a:t>
            </a:r>
          </a:p>
        </p:txBody>
      </p:sp>
    </p:spTree>
    <p:extLst>
      <p:ext uri="{BB962C8B-B14F-4D97-AF65-F5344CB8AC3E}">
        <p14:creationId xmlns:p14="http://schemas.microsoft.com/office/powerpoint/2010/main" val="3579377844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47800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أهداف درس الطباعة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23422" y="2494572"/>
            <a:ext cx="10310650" cy="2629519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742950" indent="-742950" algn="just" rtl="1">
              <a:buFont typeface="+mj-lt"/>
              <a:buAutoNum type="arabicPeriod"/>
            </a:pP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42950" indent="-742950" algn="just" rtl="1">
              <a:buFont typeface="+mj-lt"/>
              <a:buAutoNum type="arabicPeriod"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يُعرّف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الطالب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مفهوم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الانسجام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اللوني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تعريفاً صحيحاً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42950" indent="-742950" algn="just" rtl="1">
              <a:buFont typeface="+mj-lt"/>
              <a:buAutoNum type="arabicPeriod"/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ينفذ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الطالب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خطوات الطباعة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بشكل متقن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مراعياً الإنسجام اللوني.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42950" indent="-742950" algn="just" rtl="1">
              <a:buFont typeface="+mj-lt"/>
              <a:buAutoNum type="arabicPeriod"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ينتج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الطالب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عملاً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فنياً من تصميمه الإبداعي بتوظيف تقنية الطباعة.</a:t>
            </a:r>
          </a:p>
        </p:txBody>
      </p:sp>
      <p:pic>
        <p:nvPicPr>
          <p:cNvPr id="6" name="Graphic 5" descr="Bullseye">
            <a:extLst>
              <a:ext uri="{FF2B5EF4-FFF2-40B4-BE49-F238E27FC236}">
                <a16:creationId xmlns="" xmlns:a16="http://schemas.microsoft.com/office/drawing/2014/main" id="{7115EECB-ED33-41B3-900C-C033EDDF8D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016254" y="215595"/>
            <a:ext cx="914400" cy="914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14421" y="6488668"/>
            <a:ext cx="3900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الثالث –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الثاني: الطباعة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03210239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033"/>
            <a:ext cx="12192000" cy="914400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مقدمة درس الطباعة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7281" y="1100471"/>
            <a:ext cx="11360709" cy="4906434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 algn="just" rtl="1">
              <a:buNone/>
            </a:pPr>
            <a:endParaRPr lang="en-US" sz="5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buNone/>
            </a:pPr>
            <a:endParaRPr lang="ar-BH" sz="5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buNone/>
            </a:pPr>
            <a:endParaRPr lang="en-US" sz="3600" b="1" u="sng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buNone/>
            </a:pPr>
            <a:endParaRPr lang="ar-BH" sz="5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79915" y="1100471"/>
            <a:ext cx="7855439" cy="4685967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489170" y="1401196"/>
            <a:ext cx="7436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الانسجام اللوني</a:t>
            </a:r>
          </a:p>
          <a:p>
            <a:pPr algn="ctr" rtl="1"/>
            <a:r>
              <a:rPr lang="ar-BH" sz="3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هو عبارة عن الألوان المتجاورة في دائرة الألوان ويجمع بينهم لون مشترك كما هو مبين في الصورة.</a:t>
            </a:r>
          </a:p>
          <a:p>
            <a:pPr algn="ctr" rtl="1"/>
            <a:endParaRPr lang="ar-BH" sz="3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BH" sz="30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BH" sz="30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BH" sz="3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BH" sz="3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BH" sz="3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Graphic 5" descr="Head with gears">
            <a:extLst>
              <a:ext uri="{FF2B5EF4-FFF2-40B4-BE49-F238E27FC236}">
                <a16:creationId xmlns="" xmlns:a16="http://schemas.microsoft.com/office/drawing/2014/main" id="{BC5CA8B7-7551-4B87-8669-96219752DD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72025" y="9232"/>
            <a:ext cx="855474" cy="85547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328744" y="6488668"/>
            <a:ext cx="3900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الثالث –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الثاني: الطباعة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305" y="2740608"/>
            <a:ext cx="3104657" cy="31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21705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0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033"/>
            <a:ext cx="12192000" cy="914400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مقدمة درس الطباعة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7281" y="1100471"/>
            <a:ext cx="11360709" cy="4906434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 algn="just" rtl="1">
              <a:buNone/>
            </a:pPr>
            <a:endParaRPr lang="en-US" sz="5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buNone/>
            </a:pPr>
            <a:endParaRPr lang="ar-BH" sz="5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buNone/>
            </a:pPr>
            <a:endParaRPr lang="en-US" sz="3600" b="1" u="sng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buNone/>
            </a:pPr>
            <a:endParaRPr lang="ar-BH" sz="5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71733" y="2403950"/>
            <a:ext cx="3401973" cy="2500693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671733" y="2512969"/>
            <a:ext cx="3419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الطباعة بكف اليد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63600" y="1119362"/>
            <a:ext cx="10175306" cy="1174384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79974" y="1170936"/>
            <a:ext cx="91425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BH" sz="35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تعتبر الطباعة من أحب أنواع الفنون لدى الأطفال،</a:t>
            </a:r>
          </a:p>
          <a:p>
            <a:pPr algn="ctr" rtl="1"/>
            <a:r>
              <a:rPr lang="ar-BH" sz="35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ويكتشف الطفل الطباعة أولاً من خلال حواسه عن طريق: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218267" y="4948284"/>
            <a:ext cx="7855439" cy="9780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89200" y="4995025"/>
            <a:ext cx="70950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الطالب يمكن أن تنفذ طريقة الطباعة التي تحب</a:t>
            </a:r>
          </a:p>
          <a:p>
            <a:pPr algn="ctr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بدرسنا هذا سنطبق الطباعة ببصمة الإصبع كمثال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065001" y="2406132"/>
            <a:ext cx="3401973" cy="2500694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066901" y="2603365"/>
            <a:ext cx="33981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الطباعة ببصمة الإصبع</a:t>
            </a:r>
          </a:p>
        </p:txBody>
      </p:sp>
      <p:pic>
        <p:nvPicPr>
          <p:cNvPr id="21" name="Graphic 5" descr="Head with gears">
            <a:extLst>
              <a:ext uri="{FF2B5EF4-FFF2-40B4-BE49-F238E27FC236}">
                <a16:creationId xmlns="" xmlns:a16="http://schemas.microsoft.com/office/drawing/2014/main" id="{BC5CA8B7-7551-4B87-8669-96219752DD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72025" y="9232"/>
            <a:ext cx="855474" cy="855474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2" t="39553" r="54111" b="20745"/>
          <a:stretch/>
        </p:blipFill>
        <p:spPr bwMode="auto">
          <a:xfrm>
            <a:off x="7664187" y="2950467"/>
            <a:ext cx="1612097" cy="18778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0" t="48024" r="55791" b="25310"/>
          <a:stretch/>
        </p:blipFill>
        <p:spPr bwMode="auto">
          <a:xfrm>
            <a:off x="2984936" y="3255689"/>
            <a:ext cx="1562101" cy="14054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Graphic 21" descr="Grinning face with no fill">
            <a:extLst>
              <a:ext uri="{FF2B5EF4-FFF2-40B4-BE49-F238E27FC236}">
                <a16:creationId xmlns="" xmlns:a16="http://schemas.microsoft.com/office/drawing/2014/main" id="{E6934AC0-62C1-4842-AA34-296F1B098E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744900" y="5373038"/>
            <a:ext cx="480072" cy="48007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328744" y="6488668"/>
            <a:ext cx="3900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الثالث –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الثاني: الطباعة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7705108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0" grpId="0" animBg="1"/>
      <p:bldP spid="15" grpId="0"/>
      <p:bldP spid="16" grpId="0" animBg="1"/>
      <p:bldP spid="17" grpId="0"/>
      <p:bldP spid="18" grpId="0" animBg="1"/>
      <p:bldP spid="19" grpId="0"/>
      <p:bldP spid="27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91901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نحتاج لعمل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الطباعة؟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727876" y="1437484"/>
            <a:ext cx="6736250" cy="4805601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الأدوات والخامات:</a:t>
            </a: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buFontTx/>
              <a:buChar char="-"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صحن بلاستيك للألوان.</a:t>
            </a:r>
          </a:p>
          <a:p>
            <a:pPr algn="r" rtl="1">
              <a:buFontTx/>
              <a:buChar char="-"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ألوان 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أكريليك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buFontTx/>
              <a:buChar char="-"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ورق أبيض.</a:t>
            </a:r>
          </a:p>
          <a:p>
            <a:pPr algn="r" rtl="1">
              <a:buFontTx/>
              <a:buChar char="-"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اسفنج.</a:t>
            </a:r>
          </a:p>
          <a:p>
            <a:pPr algn="r" rtl="1">
              <a:buFontTx/>
              <a:buChar char="-"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قلم رصاص.</a:t>
            </a:r>
          </a:p>
          <a:p>
            <a:pPr algn="r" rtl="1">
              <a:buFontTx/>
              <a:buChar char="-"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مقص.</a:t>
            </a:r>
          </a:p>
          <a:p>
            <a:pPr marL="0" indent="0" algn="r" rtl="1">
              <a:buNone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Graphic 7" descr="Pencil">
            <a:extLst>
              <a:ext uri="{FF2B5EF4-FFF2-40B4-BE49-F238E27FC236}">
                <a16:creationId xmlns="" xmlns:a16="http://schemas.microsoft.com/office/drawing/2014/main" id="{16FE5CD2-28D1-45B0-9BFB-2C0540E1B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984308" y="4692361"/>
            <a:ext cx="747939" cy="747939"/>
          </a:xfrm>
          <a:prstGeom prst="rect">
            <a:avLst/>
          </a:prstGeom>
        </p:spPr>
      </p:pic>
      <p:pic>
        <p:nvPicPr>
          <p:cNvPr id="12" name="Graphic 11" descr="Paper">
            <a:extLst>
              <a:ext uri="{FF2B5EF4-FFF2-40B4-BE49-F238E27FC236}">
                <a16:creationId xmlns="" xmlns:a16="http://schemas.microsoft.com/office/drawing/2014/main" id="{F6AF585A-6986-4DB2-A177-5A0396A03A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638766">
            <a:off x="7054943" y="3558304"/>
            <a:ext cx="664830" cy="712833"/>
          </a:xfrm>
          <a:prstGeom prst="rect">
            <a:avLst/>
          </a:prstGeom>
        </p:spPr>
      </p:pic>
      <p:pic>
        <p:nvPicPr>
          <p:cNvPr id="4" name="Graphic 3" descr="Scissors">
            <a:extLst>
              <a:ext uri="{FF2B5EF4-FFF2-40B4-BE49-F238E27FC236}">
                <a16:creationId xmlns="" xmlns:a16="http://schemas.microsoft.com/office/drawing/2014/main" id="{2FF6B338-7214-4D13-BB89-3C60F3C11E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502240" y="5224388"/>
            <a:ext cx="740188" cy="740188"/>
          </a:xfrm>
          <a:prstGeom prst="rect">
            <a:avLst/>
          </a:prstGeom>
        </p:spPr>
      </p:pic>
      <p:pic>
        <p:nvPicPr>
          <p:cNvPr id="14" name="Graphic 13" descr="Palette">
            <a:extLst>
              <a:ext uri="{FF2B5EF4-FFF2-40B4-BE49-F238E27FC236}">
                <a16:creationId xmlns="" xmlns:a16="http://schemas.microsoft.com/office/drawing/2014/main" id="{DE22FC5C-CD20-4A80-A46C-A2825B9EABC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216673" y="2364305"/>
            <a:ext cx="812800" cy="812800"/>
          </a:xfrm>
          <a:prstGeom prst="rect">
            <a:avLst/>
          </a:prstGeom>
        </p:spPr>
      </p:pic>
      <p:pic>
        <p:nvPicPr>
          <p:cNvPr id="16" name="Graphic 15" descr="Paint brush">
            <a:extLst>
              <a:ext uri="{FF2B5EF4-FFF2-40B4-BE49-F238E27FC236}">
                <a16:creationId xmlns="" xmlns:a16="http://schemas.microsoft.com/office/drawing/2014/main" id="{B8515400-C9EC-4886-B00F-1F950F4581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584219" y="2999854"/>
            <a:ext cx="688483" cy="688483"/>
          </a:xfrm>
          <a:prstGeom prst="rect">
            <a:avLst/>
          </a:prstGeom>
        </p:spPr>
      </p:pic>
      <p:pic>
        <p:nvPicPr>
          <p:cNvPr id="17" name="Graphic 16" descr="Eraser">
            <a:extLst>
              <a:ext uri="{FF2B5EF4-FFF2-40B4-BE49-F238E27FC236}">
                <a16:creationId xmlns="" xmlns:a16="http://schemas.microsoft.com/office/drawing/2014/main" id="{E3B74A86-7DA7-4BF4-AA11-211B3091381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7502240" y="4109534"/>
            <a:ext cx="633961" cy="633961"/>
          </a:xfrm>
          <a:prstGeom prst="rect">
            <a:avLst/>
          </a:prstGeom>
        </p:spPr>
      </p:pic>
      <p:pic>
        <p:nvPicPr>
          <p:cNvPr id="18" name="Graphic 17" descr="Artist">
            <a:extLst>
              <a:ext uri="{FF2B5EF4-FFF2-40B4-BE49-F238E27FC236}">
                <a16:creationId xmlns="" xmlns:a16="http://schemas.microsoft.com/office/drawing/2014/main" id="{B3340CFE-2368-411E-9560-5F5663D49C2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3650132" y="1526344"/>
            <a:ext cx="1244361" cy="124436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57282" y="6488668"/>
            <a:ext cx="3900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الثالث –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الثاني: الطباعة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554402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91901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خطوات عمل الطباعة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5364" y="6119998"/>
            <a:ext cx="3645073" cy="11066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ar-BH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06606" y="5469491"/>
            <a:ext cx="3178788" cy="9618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ar-BH" sz="24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AD94CE73-BE7A-497E-9BBD-4F1CB57516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3914424"/>
              </p:ext>
            </p:extLst>
          </p:nvPr>
        </p:nvGraphicFramePr>
        <p:xfrm>
          <a:off x="175364" y="1418898"/>
          <a:ext cx="11885257" cy="4887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angle 8"/>
          <p:cNvSpPr/>
          <p:nvPr/>
        </p:nvSpPr>
        <p:spPr>
          <a:xfrm>
            <a:off x="1143011" y="6488668"/>
            <a:ext cx="3900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الثالث –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الثاني: الطباعة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6171127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4C403-15C9-40AA-A9C9-71CAA8DCD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8A14C403-15C9-40AA-A9C9-71CAA8DCDF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504838-613E-4A74-91B4-CFC8B724E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E5504838-613E-4A74-91B4-CFC8B724E6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92B6A9-810E-4BBB-807A-623994DF8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FE92B6A9-810E-4BBB-807A-623994DF8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EC2FFD-2457-4511-BD73-4F6BA3A55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07EC2FFD-2457-4511-BD73-4F6BA3A555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D6F1E2-BE5F-4390-89CF-8B3564769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4DD6F1E2-BE5F-4390-89CF-8B3564769C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58E11A-1330-4A42-95A5-F2D801E026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2F58E11A-1330-4A42-95A5-F2D801E026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BDD932-7721-43A9-81F2-92AAE9DB4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40BDD932-7721-43A9-81F2-92AAE9DB4F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91901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خطوات عمل الطباعة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5364" y="6119998"/>
            <a:ext cx="3645073" cy="11066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ar-BH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06606" y="5469491"/>
            <a:ext cx="3178788" cy="9618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ar-BH" sz="24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AD94CE73-BE7A-497E-9BBD-4F1CB57516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7117222"/>
              </p:ext>
            </p:extLst>
          </p:nvPr>
        </p:nvGraphicFramePr>
        <p:xfrm>
          <a:off x="175364" y="1418898"/>
          <a:ext cx="11885257" cy="4887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angle 8"/>
          <p:cNvSpPr/>
          <p:nvPr/>
        </p:nvSpPr>
        <p:spPr>
          <a:xfrm>
            <a:off x="1185872" y="6488668"/>
            <a:ext cx="3900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الثالث –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الثاني: الطباعة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6383564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4C403-15C9-40AA-A9C9-71CAA8DCD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8A14C403-15C9-40AA-A9C9-71CAA8DCDF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504838-613E-4A74-91B4-CFC8B724E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E5504838-613E-4A74-91B4-CFC8B724E6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92B6A9-810E-4BBB-807A-623994DF8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FE92B6A9-810E-4BBB-807A-623994DF8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EC2FFD-2457-4511-BD73-4F6BA3A55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07EC2FFD-2457-4511-BD73-4F6BA3A555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D6F1E2-BE5F-4390-89CF-8B3564769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4DD6F1E2-BE5F-4390-89CF-8B3564769C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58E11A-1330-4A42-95A5-F2D801E026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2F58E11A-1330-4A42-95A5-F2D801E026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BDD932-7721-43A9-81F2-92AAE9DB4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40BDD932-7721-43A9-81F2-92AAE9DB4F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91901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نشاط تطبيقي 1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التدرب على خطوات عمل الطباعة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5364" y="6119998"/>
            <a:ext cx="3645073" cy="11066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ar-BH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06606" y="5469491"/>
            <a:ext cx="3178788" cy="9618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ar-BH" sz="2400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C45AADC4-C771-4DDF-BC29-04FBB4077441}"/>
              </a:ext>
            </a:extLst>
          </p:cNvPr>
          <p:cNvSpPr txBox="1">
            <a:spLocks/>
          </p:cNvSpPr>
          <p:nvPr/>
        </p:nvSpPr>
        <p:spPr>
          <a:xfrm>
            <a:off x="363134" y="1551777"/>
            <a:ext cx="11660544" cy="11462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نفذ خطوات العمل الموضحة بالشريحتين السابقتين بدقة للتدرب على عملية الطباعة في إنتاج العمل </a:t>
            </a:r>
            <a:r>
              <a:rPr lang="ar-BH" sz="37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المعروض 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بالمثال.</a:t>
            </a:r>
          </a:p>
        </p:txBody>
      </p:sp>
      <p:pic>
        <p:nvPicPr>
          <p:cNvPr id="10" name="Graphic 9" descr="Blackboard">
            <a:extLst>
              <a:ext uri="{FF2B5EF4-FFF2-40B4-BE49-F238E27FC236}">
                <a16:creationId xmlns="" xmlns:a16="http://schemas.microsoft.com/office/drawing/2014/main" id="{2E91AB90-121C-4F0B-8F60-746FF8563C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361386">
            <a:off x="10667154" y="-28304"/>
            <a:ext cx="1089777" cy="1089777"/>
          </a:xfrm>
          <a:prstGeom prst="rect">
            <a:avLst/>
          </a:prstGeom>
        </p:spPr>
      </p:pic>
      <p:pic>
        <p:nvPicPr>
          <p:cNvPr id="12" name="Graphic 11" descr="Artist">
            <a:extLst>
              <a:ext uri="{FF2B5EF4-FFF2-40B4-BE49-F238E27FC236}">
                <a16:creationId xmlns="" xmlns:a16="http://schemas.microsoft.com/office/drawing/2014/main" id="{43C0B67A-28F0-4E0C-BA55-1A86CB0790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432169" y="3393757"/>
            <a:ext cx="1678952" cy="167895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="" xmlns:a16="http://schemas.microsoft.com/office/drawing/2014/main" id="{B4CB5ADF-4298-4643-A46D-06C7FF67A9F9}"/>
              </a:ext>
            </a:extLst>
          </p:cNvPr>
          <p:cNvSpPr txBox="1">
            <a:spLocks/>
          </p:cNvSpPr>
          <p:nvPr/>
        </p:nvSpPr>
        <p:spPr>
          <a:xfrm>
            <a:off x="4506606" y="3523929"/>
            <a:ext cx="2360785" cy="556421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sz="2800" dirty="0"/>
              <a:t>معايير تنفيذ العمل</a:t>
            </a:r>
            <a:endParaRPr lang="en-US" sz="2800" dirty="0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="" xmlns:a16="http://schemas.microsoft.com/office/drawing/2014/main" id="{AA242A96-86EA-42AF-A4CE-2A8B17CD84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0828924"/>
              </p:ext>
            </p:extLst>
          </p:nvPr>
        </p:nvGraphicFramePr>
        <p:xfrm>
          <a:off x="-1685078" y="4378658"/>
          <a:ext cx="9671434" cy="1886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Rectangle 10"/>
          <p:cNvSpPr/>
          <p:nvPr/>
        </p:nvSpPr>
        <p:spPr>
          <a:xfrm>
            <a:off x="1328744" y="6488668"/>
            <a:ext cx="3900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الثالث –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الثاني: الطباعة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7541957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Graphic spid="1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91901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نماذج وأفكار  إبداعية للطباعة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4" t="8683" r="9013" b="15268"/>
          <a:stretch/>
        </p:blipFill>
        <p:spPr>
          <a:xfrm>
            <a:off x="6726506" y="1535509"/>
            <a:ext cx="4227530" cy="37508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8" t="33057" r="52647" b="19679"/>
          <a:stretch/>
        </p:blipFill>
        <p:spPr bwMode="auto">
          <a:xfrm>
            <a:off x="1733835" y="1535510"/>
            <a:ext cx="3673052" cy="37869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Graphic 5" descr="Head with gears">
            <a:extLst>
              <a:ext uri="{FF2B5EF4-FFF2-40B4-BE49-F238E27FC236}">
                <a16:creationId xmlns="" xmlns:a16="http://schemas.microsoft.com/office/drawing/2014/main" id="{7CF31659-9D1C-4D9A-AECC-3D6EF9E359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656424" y="91560"/>
            <a:ext cx="855474" cy="855474"/>
          </a:xfrm>
          <a:prstGeom prst="rect">
            <a:avLst/>
          </a:prstGeom>
        </p:spPr>
      </p:pic>
      <p:pic>
        <p:nvPicPr>
          <p:cNvPr id="7" name="Graphic 6" descr="Lightbulb and gear">
            <a:extLst>
              <a:ext uri="{FF2B5EF4-FFF2-40B4-BE49-F238E27FC236}">
                <a16:creationId xmlns="" xmlns:a16="http://schemas.microsoft.com/office/drawing/2014/main" id="{517CF6EA-6626-4D15-99F6-2F0DB2CA80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445787" y="91560"/>
            <a:ext cx="914400" cy="914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35A8393-205B-48F8-A0D5-34A5862F55DB}"/>
              </a:ext>
            </a:extLst>
          </p:cNvPr>
          <p:cNvSpPr/>
          <p:nvPr/>
        </p:nvSpPr>
        <p:spPr>
          <a:xfrm>
            <a:off x="996287" y="5643969"/>
            <a:ext cx="9957749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ar-BH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يمكنك توظيف الحاسوب وشبكة الانترنت للاطلاع على المزيد من الأفكار</a:t>
            </a:r>
            <a:endParaRPr lang="en-US" sz="3000" dirty="0"/>
          </a:p>
        </p:txBody>
      </p:sp>
      <p:pic>
        <p:nvPicPr>
          <p:cNvPr id="9" name="Graphic 8" descr="Lightbulb and gear">
            <a:extLst>
              <a:ext uri="{FF2B5EF4-FFF2-40B4-BE49-F238E27FC236}">
                <a16:creationId xmlns="" xmlns:a16="http://schemas.microsoft.com/office/drawing/2014/main" id="{AEA4F2C4-B40E-4BA8-80B1-6E082FE10C4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63343" y="5643969"/>
            <a:ext cx="523220" cy="5232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00148" y="6488668"/>
            <a:ext cx="3900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الثالث –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الثاني: الطباعة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78272119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6943432</TotalTime>
  <Words>394</Words>
  <Application>Microsoft Office PowerPoint</Application>
  <PresentationFormat>Widescreen</PresentationFormat>
  <Paragraphs>79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Sakkal Majalla</vt:lpstr>
      <vt:lpstr>Office Theme</vt:lpstr>
      <vt:lpstr>PowerPoint Presentation</vt:lpstr>
      <vt:lpstr>أهداف درس الطباعة</vt:lpstr>
      <vt:lpstr>مقدمة درس الطباعة</vt:lpstr>
      <vt:lpstr>مقدمة درس الطباعة</vt:lpstr>
      <vt:lpstr>ماذا نحتاج لعمل الطباعة؟</vt:lpstr>
      <vt:lpstr>خطوات عمل الطباعة</vt:lpstr>
      <vt:lpstr>خطوات عمل الطباعة</vt:lpstr>
      <vt:lpstr>نشاط تطبيقي 1: التدرب على خطوات عمل الطباعة</vt:lpstr>
      <vt:lpstr>نماذج وأفكار  إبداعية للطباعة</vt:lpstr>
      <vt:lpstr>انتج عملا فنيا مبتكرا من تصميمك موظفاً عملية الطباعة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marwa salim</cp:lastModifiedBy>
  <cp:revision>326</cp:revision>
  <dcterms:created xsi:type="dcterms:W3CDTF">2020-03-04T10:47:58Z</dcterms:created>
  <dcterms:modified xsi:type="dcterms:W3CDTF">2021-02-18T07:51:26Z</dcterms:modified>
</cp:coreProperties>
</file>